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31" r:id="rId2"/>
    <p:sldId id="333" r:id="rId3"/>
    <p:sldId id="350" r:id="rId4"/>
    <p:sldId id="367" r:id="rId5"/>
    <p:sldId id="321" r:id="rId6"/>
    <p:sldId id="351" r:id="rId7"/>
    <p:sldId id="352" r:id="rId8"/>
    <p:sldId id="353" r:id="rId9"/>
    <p:sldId id="354" r:id="rId10"/>
    <p:sldId id="334" r:id="rId11"/>
    <p:sldId id="833" r:id="rId12"/>
    <p:sldId id="335" r:id="rId13"/>
    <p:sldId id="336" r:id="rId14"/>
    <p:sldId id="337" r:id="rId15"/>
    <p:sldId id="338" r:id="rId16"/>
    <p:sldId id="834" r:id="rId17"/>
    <p:sldId id="340" r:id="rId18"/>
    <p:sldId id="345" r:id="rId19"/>
    <p:sldId id="341" r:id="rId20"/>
    <p:sldId id="342" r:id="rId21"/>
    <p:sldId id="343" r:id="rId22"/>
    <p:sldId id="344" r:id="rId23"/>
    <p:sldId id="347" r:id="rId24"/>
    <p:sldId id="696" r:id="rId25"/>
    <p:sldId id="835" r:id="rId26"/>
    <p:sldId id="697" r:id="rId27"/>
    <p:sldId id="698" r:id="rId28"/>
    <p:sldId id="699" r:id="rId29"/>
    <p:sldId id="318" r:id="rId30"/>
    <p:sldId id="339" r:id="rId31"/>
    <p:sldId id="317" r:id="rId32"/>
    <p:sldId id="314" r:id="rId33"/>
    <p:sldId id="315"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3" autoAdjust="0"/>
    <p:restoredTop sz="86420" autoAdjust="0"/>
  </p:normalViewPr>
  <p:slideViewPr>
    <p:cSldViewPr>
      <p:cViewPr varScale="1">
        <p:scale>
          <a:sx n="82" d="100"/>
          <a:sy n="82" d="100"/>
        </p:scale>
        <p:origin x="821" y="7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20-10-2022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15.969"/>
    </inkml:context>
    <inkml:brush xml:id="br0">
      <inkml:brushProperty name="width" value="0.05" units="cm"/>
      <inkml:brushProperty name="height" value="0.05" units="cm"/>
      <inkml:brushProperty name="color" value="#E71224"/>
    </inkml:brush>
  </inkml:definitions>
  <inkml:trace contextRef="#ctx0" brushRef="#br0">247 491 24575,'0'-7'0,"1"-1"0,-1 1 0,2-1 0,-1 1 0,1-1 0,0 1 0,0 0 0,1 0 0,0 0 0,0 0 0,1 0 0,0 1 0,6-8 0,5-3 0,0 0 0,1 1 0,19-14 0,-15 14 0,-2-1 0,21-24 0,-429 506 0,379-452 0,6-7 0,-1 0 0,1 1 0,0 0 0,0 0 0,1 1 0,-7 14 0,31-33 0,3-12 0,-1-1 0,-1 0 0,26-41 0,46-90 0,-66 108 0,26-49 0,-15 27 0,82-114 0,-115 175 0,1 1 0,0 1 0,1-1 0,0 1 0,0 0 0,0 0 0,0 1 0,1 0 0,11-5 0,-15 8 0,0 1 0,-1 0 0,1 0 0,0 0 0,0 0 0,0 1 0,0-1 0,0 1 0,0 0 0,-1 1 0,1-1 0,0 0 0,0 1 0,0 0 0,0 0 0,-1 0 0,1 1 0,0-1 0,-1 1 0,1 0 0,-1 0 0,0 0 0,1 0 0,2 4 0,8 6 0,0 1 0,-2 1 0,1 0 0,-2 0 0,10 17 0,47 87 0,-35-57 0,29 40-57,18 31 214,-68-107-523,0-1 0,-1 2-1,10 38 1,-15-36-6460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20.671"/>
    </inkml:context>
    <inkml:brush xml:id="br0">
      <inkml:brushProperty name="width" value="0.05" units="cm"/>
      <inkml:brushProperty name="height" value="0.05" units="cm"/>
      <inkml:brushProperty name="color" value="#E71224"/>
    </inkml:brush>
  </inkml:definitions>
  <inkml:trace contextRef="#ctx0" brushRef="#br0">1 19 24575,'0'21'0,"2"1"0,1-1 0,0 1 0,2-1 0,8 24 0,-9-34 0,0 0 0,1-1 0,0 1 0,1-1 0,9 13 0,-11-19 0,-1 1 0,1-1 0,0 0 0,1 0 0,-1-1 0,1 1 0,-1-1 0,1 0 0,0 0 0,0 0 0,10 3 0,-10-5 0,-1 1 0,1-1 0,0-1 0,0 1 0,-1-1 0,1 0 0,0 0 0,0 0 0,-1-1 0,1 1 0,0-1 0,0 0 0,5-2 0,-2-1 0,0 1 0,0-1 0,-1-1 0,1 1 0,-1-1 0,11-10 0,0-2 0,-1-1 0,-1-1 0,-1 0 0,15-25 0,-21 29 0,0 0 0,-1 0 0,-1 0 0,0-1 0,-1-1 0,5-24 0,-8 43 0,2 13 0,4 20 0,25 160 0,-3-27 0,10 196 0,-40-334 0,-1 0 0,-1 1 0,-2-1 0,-1 0 0,-14 51 0,16-71 0,-1 0 0,-1-1 0,0 0 0,0 0 0,0 0 0,-2 0 0,1 0 0,-1-1 0,0 0 0,0 0 0,-1-1 0,0 0 0,-1 0 0,1 0 0,-1-1 0,-1 0 0,1-1 0,-1 0 0,0 0 0,-17 6 0,19-9 0,-1 0 0,1-1 0,-1 1 0,1-1 0,-1-1 0,0 0 0,0 0 0,1 0 0,-1-1 0,0 0 0,1 0 0,-1-1 0,1 0 0,-8-3 0,5 0 0,0 0 0,1 0 0,-1-1 0,1 0 0,0-1 0,1 0 0,-1 0 0,1-1 0,-7-9 0,4 4 0,1-1 0,0 0 0,1-1 0,1 0 0,0 0 0,1-1 0,1 0 0,1 0 0,0-1 0,1 1 0,0-1 0,-1-27 0,5 28 0,0 0 0,1 0 0,1 1 0,1-1 0,0 1 0,1 0 0,0 0 0,1 0 0,1 0 0,0 1 0,1 0 0,1 0 0,18-24 0,-13 22 0,0 2 0,1 0 0,0 0 0,1 2 0,1 0 0,0 0 0,1 2 0,0 0 0,0 0 0,33-11 0,-23 12 0,-1 0 0,1 2 0,29-3 0,-44 8 0,0 1 0,0 0 0,1 1 0,-1 0 0,0 1 0,0 1 0,0 0 0,0 0 0,14 5 0,-4 5-1365,-10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43.981"/>
    </inkml:context>
    <inkml:brush xml:id="br0">
      <inkml:brushProperty name="width" value="0.05" units="cm"/>
      <inkml:brushProperty name="height" value="0.05" units="cm"/>
      <inkml:brushProperty name="color" value="#E71224"/>
    </inkml:brush>
  </inkml:definitions>
  <inkml:trace contextRef="#ctx0" brushRef="#br0">134 1 24575,'-51'39'0,"43"-33"0,1 0 0,1 1 0,0 1 0,0-1 0,0 1 0,1 0 0,0 0 0,0 0 0,1 1 0,0 0 0,1 0 0,-4 15 0,2-1 0,2 1 0,1 0 0,1 44 0,2-32 0,2-1 0,1 1 0,13 54 0,-11-68 0,1 0 0,1 0 0,2-1 0,0 0 0,1 0 0,21 30 0,-14-29 0,1 0 0,1-2 0,0 0 0,2-1 0,0-1 0,1-1 0,0-1 0,2-1 0,47 22 0,12-3 0,154 39 0,-206-64 0,118 40-1365,-140-48-5461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44.371"/>
    </inkml:context>
    <inkml:brush xml:id="br0">
      <inkml:brushProperty name="width" value="0.05" units="cm"/>
      <inkml:brushProperty name="height" value="0.05" units="cm"/>
      <inkml:brushProperty name="color" value="#E71224"/>
    </inkml:brush>
  </inkml:definitions>
  <inkml:trace contextRef="#ctx0" brushRef="#br0">47 1 24575,'2'15'0,"0"1"0,2 0 0,-1-1 0,2 0 0,0 0 0,0 0 0,14 23 0,-3-3 0,-7-13 0,0 0 0,-1 1 0,7 37 0,-14-51 0,0 0 0,0 0 0,-1 0 0,0 0 0,0 0 0,-1 0 0,0 0 0,-1 0 0,0-1 0,0 1 0,-1 0 0,-7 14 0,10-23-6,-8 18 48,-2-1 1,-15 22-1,21-34-166,0 0 0,-1-1 0,1 1 0,-1-1 1,0 0-1,0 0 0,0-1 0,0 1 0,-1-1 1,0 0-1,-7 2 0,-7 2-6702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45.139"/>
    </inkml:context>
    <inkml:brush xml:id="br0">
      <inkml:brushProperty name="width" value="0.05" units="cm"/>
      <inkml:brushProperty name="height" value="0.05" units="cm"/>
      <inkml:brushProperty name="color" value="#E71224"/>
    </inkml:brush>
  </inkml:definitions>
  <inkml:trace contextRef="#ctx0" brushRef="#br0">1 54 24575,'0'-9'0,"0"7"0,-1 0 0,1-1 0,0 1 0,0-1 0,0 1 0,0 0 0,1-1 0,-1 1 0,1-1 0,-1 1 0,1 0 0,0 0 0,0-1 0,0 1 0,0 0 0,0 0 0,3-4 0,-4 6 0,0 1 0,1-1 0,-1 0 0,1 0 0,-1 0 0,0 0 0,1 0 0,-1 0 0,0 0 0,1 1 0,-1-1 0,0 0 0,1 0 0,-1 1 0,0-1 0,1 0 0,-1 0 0,0 1 0,0-1 0,1 0 0,-1 1 0,0-1 0,0 0 0,1 1 0,-1-1 0,0 0 0,0 1 0,0-1 0,0 1 0,0-1 0,0 0 0,0 1 0,0-1 0,0 1 0,0-1 0,0 0 0,0 2 0,5 21 0,-5-20 0,43 310 130,-16-94-1625,-21-179-5331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45.491"/>
    </inkml:context>
    <inkml:brush xml:id="br0">
      <inkml:brushProperty name="width" value="0.05" units="cm"/>
      <inkml:brushProperty name="height" value="0.05" units="cm"/>
      <inkml:brushProperty name="color" value="#E71224"/>
    </inkml:brush>
  </inkml:definitions>
  <inkml:trace contextRef="#ctx0" brushRef="#br0">46 546 24575,'-8'-18'0,"1"1"0,0-1 0,1-1 0,1 1 0,1-1 0,1 0 0,0 0 0,1 0 0,2 0 0,0 0 0,0 0 0,6-30 0,-3 36 0,-1 0 0,2 1 0,0-1 0,0 1 0,1 0 0,1 0 0,0 1 0,0-1 0,1 1 0,1 1 0,0-1 0,0 1 0,1 1 0,0-1 0,1 2 0,0-1 0,0 1 0,1 1 0,13-8 0,-1 5 0,1 1 0,0 0 0,1 2 0,-1 1 0,1 1 0,0 1 0,1 1 0,-1 1 0,1 1 0,-1 1 0,40 6 0,-22 1 0,-1 1 0,0 2 0,0 1 0,-1 3 0,-1 1 0,39 21 0,-51-20 0,0 0 0,-1 1 0,-1 2 0,-1 1 0,0 1 0,-2 1 0,0 0 0,-2 2 0,-1 1 0,27 41 0,-38-51 0,0 0 0,-2 1 0,1 0 0,-2 0 0,0 1 0,-1 0 0,-1 0 0,0 0 0,-1 0 0,-1 1 0,-1-1 0,0 1 0,-2-1 0,0 1 0,-1-1 0,0 0 0,-1 1 0,-1-1 0,-1 0 0,-11 26 0,4-21 0,0 0 0,-1-1 0,-1-1 0,-2 0 0,1-1 0,-2-1 0,-1 0 0,0-2 0,-1 0 0,0 0 0,-2-2 0,0-1 0,0 0 0,-31 12 0,10-7 0,-1-2 0,0-1 0,-2-3 0,1-1 0,-1-3 0,-87 6 0,115-13-136,-1 0-1,1-1 1,-1-1-1,1-1 1,-1 0-1,1-1 1,0-1-1,0-1 0,-29-12 1,6-7-6690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45.930"/>
    </inkml:context>
    <inkml:brush xml:id="br0">
      <inkml:brushProperty name="width" value="0.05" units="cm"/>
      <inkml:brushProperty name="height" value="0.05" units="cm"/>
      <inkml:brushProperty name="color" value="#E71224"/>
    </inkml:brush>
  </inkml:definitions>
  <inkml:trace contextRef="#ctx0" brushRef="#br0">24 368 24575,'0'-4'0,"-4"-2"0,-2 5 0,0 7 0,2 6 0,1 7 0,5 8 0,3 8 0,0 3 0,4 4 0,0 3 0,-1 3 0,2 3 0,0-4 0,-2-5 0,-3-6 0,-1-8-8191</inkml:trace>
  <inkml:trace contextRef="#ctx0" brushRef="#br0" timeOffset="1">179 32 24575,'0'-5'0,"0"-5"0,-4-1 0,-2 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46.742"/>
    </inkml:context>
    <inkml:brush xml:id="br0">
      <inkml:brushProperty name="width" value="0.05" units="cm"/>
      <inkml:brushProperty name="height" value="0.05" units="cm"/>
      <inkml:brushProperty name="color" value="#E71224"/>
    </inkml:brush>
  </inkml:definitions>
  <inkml:trace contextRef="#ctx0" brushRef="#br0">3 262 24575,'-1'18'0,"0"-15"0,1 1 0,-1-1 0,1 0 0,0 1 0,0-1 0,1 0 0,-1 0 0,1 1 0,1 3 0,35 84 0,-24-62 0,14 46 0,-23-86 0,0 0 0,-1-1 0,4-19 0,-4-1 0,2-1 0,2 1 0,1 1 0,1-1 0,2 1 0,1 1 0,1 0 0,19-30 0,-30 56 0,1 0 0,-1 1 0,1 0 0,0-1 0,0 1 0,0 0 0,0 0 0,0 1 0,1-1 0,-1 1 0,1 0 0,0 0 0,0 0 0,-1 0 0,9-2 0,-9 3 0,-1 1 0,1 0 0,-1 0 0,1 0 0,-1 1 0,1-1 0,-1 0 0,1 1 0,-1 0 0,1 0 0,-1-1 0,0 1 0,0 1 0,1-1 0,-1 0 0,0 0 0,0 1 0,0-1 0,0 1 0,-1 0 0,1 0 0,0-1 0,-1 1 0,1 0 0,-1 0 0,1 1 0,-1-1 0,2 4 0,6 16 0,-1 1 0,-1 0 0,-1 0 0,-1 0 0,-1 1 0,1 36 0,0 23 0,-5-83 0,0 1 0,0-1 0,0 0 0,0 0 0,0 1 0,0-1 0,0 0 0,0 0 0,0 1 0,0-1 0,0 0 0,1 0 0,-1 0 0,0 1 0,0-1 0,0 0 0,0 0 0,0 0 0,1 1 0,-1-1 0,0 0 0,0 0 0,0 0 0,0 0 0,1 1 0,-1-1 0,0 0 0,0 0 0,1 0 0,-1 0 0,0 0 0,0 0 0,0 0 0,1 0 0,-1 0 0,0 0 0,0 0 0,1 0 0,-1 0 0,0 0 0,0 0 0,1 0 0,-1 0 0,0 0 0,0 0 0,1 0 0,13-10 0,9-18 0,-6 2 0,46-60 0,-56 78 0,0 1 0,0 0 0,0 0 0,1 0 0,0 1 0,0 1 0,0-1 0,12-4 0,-18 9 0,1 0 0,-1 0 0,1 0 0,-1 0 0,1 1 0,0-1 0,-1 1 0,1 0 0,0-1 0,-1 2 0,1-1 0,0 0 0,-1 0 0,1 1 0,0-1 0,-1 1 0,1 0 0,0 0 0,-1 0 0,0 0 0,1 0 0,-1 1 0,0-1 0,1 1 0,-1-1 0,0 1 0,0 0 0,0 0 0,0 0 0,-1 0 0,1 0 0,0 0 0,-1 1 0,0-1 0,3 5 0,3 9 0,0 0 0,-1 1 0,-1-1 0,5 26 0,-6-25 0,-2-8 0,2 6 0,0 0 0,1 0 0,9 22 0,-12-35 0,-1 1 0,0-1 0,0 1 0,1-1 0,-1 1 0,1-1 0,0 0 0,0 0 0,0 0 0,0 0 0,0 0 0,0 0 0,0-1 0,1 1 0,-1-1 0,1 1 0,-1-1 0,1 0 0,-1 0 0,1 0 0,0 0 0,-1-1 0,1 1 0,0-1 0,0 1 0,4-1 0,4-2 0,-1 0 0,0-1 0,0 0 0,0-1 0,0 0 0,0-1 0,-1 0 0,0 0 0,0-1 0,0 0 0,-1 0 0,0-1 0,12-13 0,-5 4 0,0-1 0,-2 0 0,0-1 0,-1 0 0,16-33 0,-20 33 0,-1 1 0,-1-1 0,-1-1 0,6-30 0,-10 41 0,0-1 0,0 1 0,-1-1 0,0 1 0,0-1 0,-1 1 0,0-1 0,-1 1 0,0 0 0,0-1 0,-1 1 0,-5-12 0,7 18 0,0 0 0,0 0 0,0 0 0,0 0 0,0 0 0,0 0 0,-1 1 0,1-1 0,-1 1 0,1-1 0,-1 1 0,0-1 0,1 1 0,-1 0 0,0 0 0,0 0 0,0 0 0,0 0 0,0 0 0,0 1 0,0-1 0,0 1 0,0-1 0,0 1 0,-1 0 0,1 0 0,0-1 0,0 2 0,0-1 0,0 0 0,0 0 0,0 1 0,-1-1 0,1 1 0,0 0 0,0-1 0,0 1 0,0 0 0,1 0 0,-1 0 0,-3 3 0,-1 0 0,0 1 0,0 1 0,0-1 0,0 1 0,1 0 0,0 0 0,0 1 0,0 0 0,-6 13 0,5-5 0,1 0 0,0 1 0,1-1 0,0 1 0,2 0 0,0-1 0,0 1 0,2 0 0,0 0 0,3 21 0,-3-29 0,1 0 0,1 0 0,-1 0 0,1 0 0,1 0 0,0 0 0,0-1 0,0 1 0,1-1 0,0 0 0,0 0 0,1 0 0,0-1 0,0 1 0,1-1 0,-1-1 0,1 1 0,1-1 0,-1 0 0,1 0 0,12 7 0,-13-10-151,0 0-1,0 0 0,0-1 0,1 0 1,-1 0-1,0 0 0,0-1 1,13 0-1,15-3-6674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47.401"/>
    </inkml:context>
    <inkml:brush xml:id="br0">
      <inkml:brushProperty name="width" value="0.05" units="cm"/>
      <inkml:brushProperty name="height" value="0.05" units="cm"/>
      <inkml:brushProperty name="color" value="#E71224"/>
    </inkml:brush>
  </inkml:definitions>
  <inkml:trace contextRef="#ctx0" brushRef="#br0">77 157 24575,'0'-3'0,"0"-1"0,0 0 0,-1 0 0,1 0 0,-1 0 0,0 1 0,-1-1 0,1 0 0,0 1 0,-1-1 0,0 1 0,0 0 0,0-1 0,0 1 0,-1 0 0,1 0 0,-1 0 0,1 1 0,-1-1 0,0 0 0,0 1 0,-6-4 0,8 6 0,0 0 0,1-1 0,-1 1 0,0 0 0,0 0 0,1 0 0,-1 0 0,0-1 0,1 1 0,-1 0 0,0 0 0,0 0 0,1 0 0,-1 1 0,0-1 0,0 0 0,1 0 0,-1 0 0,0 1 0,1-1 0,-1 0 0,0 1 0,1-1 0,-1 0 0,0 1 0,1-1 0,-1 1 0,0 0 0,0 0 0,0 1 0,0 0 0,0 0 0,0-1 0,0 1 0,1 0 0,-1 0 0,0 0 0,1 0 0,-1 3 0,0 3 0,1 1 0,-1-1 0,3 17 0,27 120 0,-9-55 0,-12-61 0,0-23 0,3-16 0,0-11 0,-1-2 0,13-41 0,-18 47 0,0 0 0,1 0 0,1 1 0,1 0 0,0 0 0,21-27 0,-28 41 0,-1 1 0,1 0 0,0 0 0,0 0 0,0 0 0,0 0 0,0 0 0,0 0 0,1 0 0,-1 0 0,0 0 0,0 1 0,1-1 0,-1 0 0,0 1 0,1-1 0,-1 1 0,0 0 0,1-1 0,-1 1 0,1 0 0,-1 0 0,1 0 0,1 0 0,-1 1 0,-1-1 0,1 1 0,-1 0 0,0 0 0,1 0 0,-1 0 0,0 1 0,0-1 0,1 0 0,-1 0 0,0 1 0,0-1 0,0 1 0,-1-1 0,1 0 0,0 1 0,0 2 0,3 6 0,-1 1 0,0 0 0,0 1 0,0 18 0,-1-5 0,0 4 0,0 0 0,2-1 0,13 48 0,-17-74 0,1 1 0,0-1 0,0 0 0,0 1 0,0-1 0,0 0 0,0 0 0,0 0 0,1 0 0,-1 0 0,1 0 0,0 0 0,0-1 0,-1 1 0,1 0 0,0-1 0,0 0 0,0 1 0,1-1 0,3 2 0,-3-3 0,0 1 0,0-1 0,0 0 0,0 0 0,0 0 0,0 0 0,0 0 0,0-1 0,0 0 0,0 1 0,0-1 0,0 0 0,0 0 0,4-3 0,8-5 0,0 0 0,0-2 0,-1 0 0,20-19 0,-32 29 0,56-60 0,-2-2 0,75-110 0,-122 160 0,-5 7 0,24-36 0,-28 41 0,1 0 0,0 1 0,-1-1 0,1 0 0,-1 0 0,1 0 0,-1 0 0,1 0 0,-1 0 0,0 0 0,1 0 0,-1 0 0,0 0 0,0 0 0,0 0 0,0 0 0,0 0 0,0 0 0,0 0 0,0 0 0,0 0 0,-1 0 0,1 0 0,0 0 0,-1 0 0,1 0 0,0 0 0,-1 1 0,1-1 0,-1 0 0,0 0 0,1 0 0,-1 0 0,1 1 0,-1-1 0,-2-1 0,2 2 0,-1-1 0,1 1 0,-1 0 0,0 0 0,1 0 0,-1 0 0,0 0 0,1 0 0,-1 1 0,1-1 0,-1 0 0,1 1 0,-1 0 0,1-1 0,-1 1 0,1 0 0,-1-1 0,1 1 0,0 0 0,-1 0 0,1 0 0,0 0 0,0 1 0,0-1 0,-1 0 0,2 0 0,-1 1 0,0-1 0,0 0 0,-1 3 0,-2 3 0,0 0 0,0 0 0,1 0 0,-5 14 0,6-14 0,1 0 0,0 0 0,0 0 0,1 0 0,0-1 0,0 1 0,0 0 0,1 0 0,0 0 0,1 0 0,-1 0 0,1-1 0,1 1 0,-1-1 0,1 1 0,0-1 0,1 0 0,4 6 0,9 11 0,1 0 0,1-1 0,26 22 0,-23-22 0,26 32 0,-45-51 0,0 1 0,0-1 0,-1 1 0,0 0 0,0 0 0,0 0 0,0 0 0,-1 0 0,1 0 0,-1 0 0,0 0 0,0 1 0,-1-1 0,1 8 0,-2-9 0,0 0 0,1 0 0,-1 0 0,0 0 0,-1 0 0,1 0 0,-1 0 0,1 0 0,-1 0 0,0 0 0,0-1 0,0 1 0,0-1 0,0 0 0,-1 1 0,1-1 0,-1 0 0,0 0 0,-5 3 0,4-3-50,0 1-1,0-1 1,0 1-1,0-1 0,-1 0 1,1-1-1,-1 1 1,1-1-1,-1 0 1,0 0-1,1 0 0,-1-1 1,0 0-1,0 0 1,1 0-1,-1 0 1,0-1-1,1 1 0,-1-1 1,0 0-1,1-1 1,-1 1-1,1-1 1,0 0-1,-1 0 1,-6-6-1,-7-7-6775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47.785"/>
    </inkml:context>
    <inkml:brush xml:id="br0">
      <inkml:brushProperty name="width" value="0.05" units="cm"/>
      <inkml:brushProperty name="height" value="0.05" units="cm"/>
      <inkml:brushProperty name="color" value="#E71224"/>
    </inkml:brush>
  </inkml:definitions>
  <inkml:trace contextRef="#ctx0" brushRef="#br0">0 264 24575,'5'-4'0,"5"-2"0,6 1 0,0 5 0,-3 7 0,2 7 0,-3 5 0,-3 4 0,-3 7 0,-3 7 0,-1 2 0,-2 3 0,4 3 0,2-2 0,-2-3 0,0-5 0,-1-7-8191</inkml:trace>
  <inkml:trace contextRef="#ctx0" brushRef="#br0" timeOffset="1">286 32 24575,'0'-5'0,"0"-5"0,-5-1 0,-5 5 0,-6 9 0,0 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48.535"/>
    </inkml:context>
    <inkml:brush xml:id="br0">
      <inkml:brushProperty name="width" value="0.05" units="cm"/>
      <inkml:brushProperty name="height" value="0.05" units="cm"/>
      <inkml:brushProperty name="color" value="#E71224"/>
    </inkml:brush>
  </inkml:definitions>
  <inkml:trace contextRef="#ctx0" brushRef="#br0">25 73 24575,'1'0'0,"-1"0"0,1 0 0,0 1 0,-1-1 0,1 0 0,-1 0 0,1 1 0,-1-1 0,1 0 0,-1 1 0,1-1 0,-1 1 0,1-1 0,-1 0 0,1 1 0,-1-1 0,0 1 0,1-1 0,-1 1 0,0-1 0,1 1 0,-1 0 0,0-1 0,0 1 0,1-1 0,-1 1 0,0 0 0,0-1 0,0 1 0,0-1 0,0 1 0,0 0 0,0-1 0,0 1 0,0 0 0,0-1 0,-1 2 0,-4 29 0,4-26 0,-1 4 0,-7 27 0,2 1 0,-4 68 0,11-93 0,0 0 0,1-1 0,0 1 0,1 0 0,1 0 0,0-1 0,0 0 0,1 1 0,0-1 0,1-1 0,0 1 0,1-1 0,9 13 0,-11-17 0,1 0 0,0-1 0,0 1 0,0-1 0,1 0 0,0 0 0,0-1 0,0 1 0,0-2 0,1 1 0,-1 0 0,1-1 0,0-1 0,0 1 0,14 2 0,-15-4 0,0-1 0,0 1 0,0-2 0,1 1 0,-1-1 0,0 0 0,0 0 0,0 0 0,0-1 0,-1 0 0,1 0 0,0-1 0,-1 1 0,1-1 0,-1 0 0,0-1 0,0 1 0,0-1 0,6-7 0,-3 3 0,0-1 0,-1 0 0,0 0 0,0 0 0,-1-1 0,-1 1 0,0-1 0,0-1 0,-1 1 0,0-1 0,-1 0 0,0 0 0,0 0 0,-1 0 0,-1 0 0,0-1 0,-1 1 0,0 0 0,0-1 0,-1 1 0,-1 0 0,0 0 0,0 0 0,-7-18 0,3 13 0,-1 0 0,0 1 0,0 0 0,-2 0 0,0 1 0,0 0 0,-2 0 0,1 1 0,-2 0 0,0 1 0,0 1 0,-1 0 0,0 0 0,-1 2 0,-30-17 0,42 25 0,0-1 0,0 1 0,0 0 0,-1 0 0,1 1 0,0-1 0,-1 0 0,1 1 0,-1-1 0,1 1 0,-1 0 0,1 0 0,0 0 0,-1 0 0,1 0 0,-1 0 0,1 1 0,-1-1 0,1 1 0,0 0 0,-1-1 0,1 1 0,-3 2 0,3-1 0,0 0 0,0 1 0,0-1 0,1 0 0,-1 1 0,1-1 0,-1 1 0,1-1 0,0 1 0,0 0 0,0-1 0,1 1 0,-1 0 0,1 0 0,-1 0 0,1 0 0,0 0 0,0-1 0,0 1 0,1 3 0,0 6 0,1 0 0,0-1 0,0 0 0,1 1 0,1-1 0,0 0 0,0-1 0,1 1 0,0-1 0,1 0 0,0 0 0,1-1 0,0 1 0,9 7 0,-13-13 0,1 0 0,0 0 0,0-1 0,1 0 0,-1 0 0,1 0 0,-1 0 0,1-1 0,0 0 0,0 0 0,0 0 0,0 0 0,0-1 0,1 0 0,-1 0 0,0-1 0,0 1 0,1-1 0,-1 0 0,1 0 0,-1-1 0,0 0 0,0 0 0,1 0 0,-1 0 0,0-1 0,0 0 0,0 0 0,0 0 0,-1-1 0,10-6 0,3-4 0,0-1 0,28-30 0,-35 33 0,-1 0 0,2 1 0,-1 1 0,1 0 0,1 0 0,-1 1 0,2 0 0,-1 1 0,17-6 0,-27 12 0,-1 0 0,0 1 0,1-1 0,-1 1 0,1 0 0,-1-1 0,1 1 0,0 0 0,-1 0 0,1 0 0,-1 0 0,1 0 0,-1 1 0,1-1 0,-1 0 0,1 1 0,-1-1 0,1 1 0,-1-1 0,1 1 0,-1 0 0,0 0 0,1-1 0,-1 1 0,0 0 0,0 0 0,0 0 0,1 0 0,-1 1 0,0-1 0,0 0 0,-1 0 0,1 1 0,0-1 0,0 0 0,-1 1 0,1-1 0,-1 1 0,1-1 0,0 4 0,1 6 0,0 0 0,-1 1 0,0-1 0,-2 20 0,1-9 0,0-10 0,1 0 0,1-1 0,-1 1 0,8 22 0,-9-32 0,1 0 0,0 0 0,0 1 0,0-1 0,0 0 0,0 0 0,0 0 0,1 0 0,-1 0 0,1 0 0,-1-1 0,1 1 0,0 0 0,-1-1 0,1 1 0,0-1 0,0 1 0,0-1 0,0 0 0,0 0 0,1 0 0,-1 0 0,0-1 0,0 1 0,1 0 0,-1-1 0,0 0 0,1 1 0,-1-1 0,1 0 0,3-1 0,1 0 0,1-1 0,-1 0 0,1 0 0,-1-1 0,0 0 0,0 0 0,0-1 0,9-5 0,53-44 0,-20 13 0,-32 28 0,0 0 0,1 1 0,0 1 0,0 1 0,30-10 0,-44 17 0,1 1 0,0 0 0,0 0 0,-1 0 0,1 0 0,0 1 0,0 0 0,0 0 0,0 0 0,-1 1 0,1-1 0,0 1 0,0 0 0,-1 1 0,1-1 0,0 1 0,-1 0 0,0 0 0,1 0 0,-1 1 0,0-1 0,0 1 0,0 0 0,-1 0 0,1 0 0,-1 1 0,0 0 0,6 6 0,26 52 0,-28-48 0,0-1 0,1 1 0,0-2 0,17 21 0,-24-32-36,0 0 0,0 0 0,0 0 1,0 0-1,0 0 0,0 0 0,0 0 0,0 0 0,0 0 0,1 0 0,-1-1 0,0 1 0,1-1 0,-1 1 0,0-1 0,1 1 0,-1-1 1,1 0-1,-1 1 0,1-1 0,-1 0 0,1 0 0,-1 0 0,0 0 0,1-1 0,-1 1 0,1 0 0,-1-1 0,1 1 0,-1-1 0,0 1 1,1-1-1,-1 1 0,0-1 0,0 0 0,1 0 0,1-1 0,8-11-6790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16.537"/>
    </inkml:context>
    <inkml:brush xml:id="br0">
      <inkml:brushProperty name="width" value="0.05" units="cm"/>
      <inkml:brushProperty name="height" value="0.05" units="cm"/>
      <inkml:brushProperty name="color" value="#E71224"/>
    </inkml:brush>
  </inkml:definitions>
  <inkml:trace contextRef="#ctx0" brushRef="#br0">43 108 24575,'-10'-21'0,"0"-1"0,-12-42 0,88 227 0,-18-17 0,-6 2 0,37 247 0,-3 315 0,-64-575 0,30 1499-821,-103-301 821,16-378 0,8 564 0,67-594 0,-2-626 0,71 317 0,-66-453-1,31 137 823,-64-294-808,-6-11-1053,5 4 699,-9-11-6486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28.309"/>
    </inkml:context>
    <inkml:brush xml:id="br0">
      <inkml:brushProperty name="width" value="0.05" units="cm"/>
      <inkml:brushProperty name="height" value="0.05" units="cm"/>
      <inkml:brushProperty name="color" value="#E71224"/>
    </inkml:brush>
  </inkml:definitions>
  <inkml:trace contextRef="#ctx0" brushRef="#br0">17 283 24575,'-8'-32'0,"7"29"0,-1 1 0,1 0 0,0-1 0,0 1 0,1-1 0,-1 0 0,0 1 0,1-1 0,0 1 0,0-1 0,-1 0 0,1 1 0,1-1 0,-1 0 0,0 1 0,1-1 0,1-4 0,-1 7 0,0 1 0,0-1 0,-1 1 0,1 0 0,0-1 0,0 1 0,-1 0 0,1 0 0,0 0 0,-1 0 0,1-1 0,-1 1 0,1 0 0,-1 0 0,1 2 0,1-1 0,182 321 0,24 41 0,-166-295 0,96 152 0,-138-220 0,4 4 0,-1 0 0,1 0 0,-1-1 0,1 1 0,6 4 0,-10-9 0,1 0 0,0 1 0,-1-1 0,1 1 0,0-1 0,-1 0 0,1 1 0,0-1 0,-1 0 0,1 0 0,0 0 0,-1 0 0,1 0 0,0 1 0,0-1 0,-1 0 0,1-1 0,0 1 0,0 0 0,-1 0 0,1 0 0,0 0 0,-1-1 0,1 1 0,0 0 0,-1 0 0,1-1 0,0 1 0,-1-1 0,1 1 0,0 0 0,-1-1 0,1 1 0,-1-1 0,1 0 0,-1 1 0,1-1 0,-1 1 0,0-1 0,1 0 0,-1 1 0,0-1 0,1 0 0,-1 1 0,0-1 0,0 0 0,0 0 0,0 1 0,1-1 0,-1 0 0,7-25 0,-1 0 0,-1 0 0,-1-1 0,1-35 0,-2 22 0,18-240 0,-9 81 0,42-211 0,-51 391 0,10-36 0,-12 52 0,0 0 0,0 0 0,0 0 0,0 0 0,1 0 0,0 1 0,-1-1 0,1 0 0,0 1 0,0-1 0,1 1 0,-1 0 0,4-3 0,-5 4 3,0 1 0,0-1 0,-1 1 0,1 0 0,0-1-1,0 1 1,0 0 0,0 0 0,0 0 0,0 0 0,0 0 0,0 0 0,0 0-1,0 0 1,0 0 0,0 0 0,-1 0 0,1 1 0,0-1 0,0 0 0,0 1-1,0-1 1,0 1 0,0-1 0,-1 1 0,1-1 0,0 1 0,0-1 0,-1 1-1,2 1 1,16 22-1457,-7-2-5372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29.748"/>
    </inkml:context>
    <inkml:brush xml:id="br0">
      <inkml:brushProperty name="width" value="0.05" units="cm"/>
      <inkml:brushProperty name="height" value="0.05" units="cm"/>
      <inkml:brushProperty name="color" value="#E71224"/>
    </inkml:brush>
  </inkml:definitions>
  <inkml:trace contextRef="#ctx0" brushRef="#br0">237 814 24575,'4'0'0,"0"0"0,0-1 0,-1 1 0,1-1 0,0 0 0,0 0 0,-1 0 0,1 0 0,-1-1 0,1 1 0,-1-1 0,0 0 0,0 0 0,0 0 0,0-1 0,4-3 0,-2 1 0,-1 0 0,0 0 0,0-1 0,-1 1 0,0-1 0,0 0 0,0 0 0,-1 0 0,3-8 0,-3 6 0,1-1 0,-2 1 0,1-1 0,-1 1 0,-1-1 0,1 0 0,-2 0 0,1 1 0,-1-1 0,0 0 0,-1 1 0,0-1 0,0 1 0,-7-15 0,7 20 0,0-1 0,0 1 0,0 0 0,-1-1 0,1 1 0,-1 0 0,0 0 0,0 1 0,0-1 0,0 1 0,0-1 0,-1 1 0,1 0 0,-1 0 0,0 1 0,1-1 0,-1 1 0,-5-2 0,3 2 0,0 1 0,0-1 0,0 1 0,0 0 0,0 1 0,0-1 0,0 1 0,0 1 0,1-1 0,-1 1 0,-6 2 0,-1 2 0,0 0 0,0 1 0,1 0 0,0 1 0,0 1 0,1-1 0,0 2 0,1 0 0,-14 16 0,16-14 0,1-1 0,0 1 0,1 0 0,1 1 0,-1 0 0,2 0 0,0 0 0,1 0 0,0 1 0,1-1 0,0 1 0,1-1 0,1 1 0,2 20 0,-1-26 0,0-1 0,0 1 0,1-1 0,0 1 0,1-1 0,0 1 0,0-1 0,0 0 0,1-1 0,0 1 0,9 11 0,-9-14 0,0 0 0,1 0 0,0 0 0,0 0 0,0 0 0,0-1 0,1 0 0,-1 0 0,1-1 0,0 0 0,0 0 0,-1 0 0,1 0 0,1-1 0,-1 0 0,8 0 0,-4 0 0,-1-1 0,0-1 0,1 1 0,-1-2 0,0 1 0,0-1 0,1-1 0,-2 1 0,1-1 0,0-1 0,0 0 0,-1 0 0,0-1 0,0 0 0,0 0 0,-1-1 0,0 0 0,0 0 0,0-1 0,-1 1 0,11-16 0,-9 10 0,0 0 0,-1-1 0,0 0 0,-1 0 0,-1-1 0,0 1 0,-1-1 0,0 0 0,-1-1 0,-1 1 0,0 0 0,-1-1 0,-1-19 0,0 82 0,-1-28 0,1-1 0,4 37 0,-3-49 0,1 0 0,0 0 0,0 0 0,0 0 0,1 0 0,0-1 0,1 1 0,-1-1 0,1 0 0,0 0 0,1 0 0,5 5 0,-7-7 0,1 0 0,0 0 0,0-1 0,0 0 0,1 0 0,-1 0 0,1 0 0,-1-1 0,1 0 0,0 0 0,0 0 0,0 0 0,0-1 0,0 0 0,1 0 0,-1 0 0,0-1 0,0 1 0,1-1 0,-1-1 0,0 1 0,1-1 0,-1 0 0,0 0 0,0 0 0,0-1 0,0 0 0,0 0 0,0 0 0,-1 0 0,1-1 0,5-4 0,3-2 0,0-1 0,-1-1 0,0 0 0,-1 0 0,0-1 0,-1-1 0,0 0 0,-1 0 0,12-23 0,-7 6 0,-2 0 0,-1-1 0,-1 0 0,-2 0 0,-1-1 0,-2-1 0,0 1 0,-3 0 0,-1-53 0,-7 11 0,-2 1 0,-4 0 0,-23-79 0,34 147 0,-1-1 0,1-1 0,-1 1 0,0 0 0,0 0 0,-1 0 0,0 0 0,-5-7 0,8 13 0,0 0 0,0-1 0,0 1 0,0 0 0,0 0 0,0 0 0,-1-1 0,1 1 0,0 0 0,0 0 0,0 0 0,0 0 0,-1 0 0,1-1 0,0 1 0,0 0 0,-1 0 0,1 0 0,0 0 0,0 0 0,0 0 0,-1 0 0,1 0 0,0 0 0,0 0 0,-1 0 0,1 0 0,0 0 0,0 0 0,0 0 0,-1 0 0,1 0 0,0 0 0,0 0 0,-1 0 0,1 0 0,0 1 0,0-1 0,0 0 0,-1 0 0,1 0 0,0 0 0,0 0 0,0 1 0,0-1 0,-1 0 0,1 0 0,0 0 0,0 1 0,0-1 0,0 0 0,0 0 0,0 0 0,0 1 0,0-1 0,-1 0 0,1 0 0,0 1 0,-3 16 0,3 17 0,2 0 0,1 0 0,10 46 0,-6-33 0,10 53 0,3 0 0,5-2 0,44 111 0,-68-207 0,5 15 0,2 0 0,0 0 0,1-1 0,15 21 0,-22-34 0,0 0 0,1 0 0,0-1 0,-1 1 0,1-1 0,0 1 0,0-1 0,0 0 0,0 0 0,1-1 0,-1 1 0,6 1 0,-7-2 0,1-1 0,-1 0 0,1 0 0,-1 0 0,1 0 0,-1 0 0,1 0 0,0-1 0,-1 1 0,1-1 0,-1 0 0,0 1 0,1-1 0,-1-1 0,0 1 0,1 0 0,-1 0 0,0-1 0,0 1 0,2-3 0,4-3 0,-1 0 0,0-1 0,0 0 0,-1 0 0,0-1 0,-1 1 0,8-18 0,1-4 0,10-34 0,-14 30 0,-2 0 0,-1-1 0,-2 0 0,-1 0 0,-2 0 0,-3-58 0,2 111 0,12 114 0,-7-98 0,14 40 0,-16-62 0,0 0 0,1-1 0,0 0 0,1 0 0,0 0 0,16 19 0,-20-27 0,1 0 0,-1-1 0,1 1 0,0-1 0,0 1 0,0-1 0,0 0 0,0 0 0,1 0 0,-1-1 0,1 1 0,-1-1 0,1 1 0,0-1 0,-1-1 0,1 1 0,0 0 0,0-1 0,-1 0 0,1 0 0,0 0 0,0 0 0,-1 0 0,1-1 0,0 0 0,0 0 0,-1 0 0,1 0 0,-1 0 0,1-1 0,-1 0 0,1 1 0,3-5 0,6-2 0,0-2 0,-1 0 0,-1 0 0,0-1 0,0-1 0,16-22 0,-12 10 0,0-1 0,-2 0 0,-1-1 0,0-1 0,-3 0 0,12-48 0,-11 54 0,-10 21 0,0 0 0,0-1 0,1 1 0,-1 0 0,0 0 0,0 0 0,1 0 0,-1 0 0,0 0 0,0 0 0,1 0 0,-1 0 0,0 0 0,0 0 0,1 0 0,-1 1 0,0-1 0,0 0 0,1 0 0,-1 0 0,0 0 0,0 0 0,1 0 0,-1 1 0,0-1 0,0 0 0,0 0 0,1 0 0,-1 1 0,0-1 0,0 0 0,0 0 0,0 0 0,0 1 0,1-1 0,-1 0 0,0 0 0,0 1 0,0-1 0,0 1 0,2 4 0,0 1 0,0 0 0,-1 0 0,1 0 0,-1 7 0,2 18 0,2 0 0,1 0 0,12 40 0,-15-62 0,0-1 0,0 0 0,1 1 0,0-1 0,0-1 0,1 1 0,0 0 0,0-1 0,1 0 0,0-1 0,0 1 0,1-1 0,-1 0 0,1-1 0,1 1 0,12 6 0,-15-10 0,1 0 0,-1-1 0,1 0 0,-1 0 0,1 0 0,0-1 0,-1 1 0,1-2 0,0 1 0,-1 0 0,1-1 0,-1 0 0,1 0 0,-1-1 0,1 0 0,-1 0 0,0 0 0,0 0 0,0-1 0,0 0 0,0 0 0,-1 0 0,9-8 0,-1 1 0,0-1 0,-1-1 0,0 0 0,-1 0 0,0-1 0,-1-1 0,9-17 0,-7 8 0,0-1 0,-2 0 0,-1 0 0,6-29 0,-11 43 0,-1-1 0,-1 0 0,0-1 0,0 1 0,-1 0 0,-1 0 0,1 0 0,-2 0 0,0 0 0,0 0 0,-8-21 0,9 29 0,0-1 0,-1 1 0,0 0 0,1 0 0,-1 0 0,0 0 0,0 1 0,-1-1 0,1 0 0,-1 1 0,1 0 0,-1-1 0,0 1 0,0 0 0,0 0 0,0 1 0,0-1 0,0 1 0,0-1 0,0 1 0,-1 0 0,1 0 0,-1 0 0,1 1 0,-5-1 0,4 1 0,-1 1 0,0 0 0,1-1 0,0 2 0,-1-1 0,1 0 0,0 1 0,-1 0 0,1 0 0,0 0 0,0 0 0,1 1 0,-1 0 0,0 0 0,1 0 0,0 0 0,0 0 0,-6 8 0,1-1 0,1 1 0,1 1 0,-1 0 0,2-1 0,0 2 0,0-1 0,1 1 0,0-1 0,1 1 0,1 0 0,0 0 0,1 0 0,0 1 0,1-1 0,1 0 0,0 0 0,0 0 0,1 0 0,1 0 0,1 0 0,-1 0 0,2-1 0,0 0 0,0 0 0,1 0 0,1 0 0,0-1 0,0 0 0,1-1 0,1 1 0,0-2 0,0 1 0,15 11 0,-17-17 9,-1 1 1,1-2-1,0 1 0,1-1 0,-1 0 1,0-1-1,1 1 0,-1-1 0,1-1 0,0 0 1,0 0-1,9 0 0,-6-1-195,0-1 1,1 0-1,-1-1 0,-1 0 1,1 0-1,0-1 1,20-9-1,-8 1-6640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49.660"/>
    </inkml:context>
    <inkml:brush xml:id="br0">
      <inkml:brushProperty name="width" value="0.05" units="cm"/>
      <inkml:brushProperty name="height" value="0.05" units="cm"/>
      <inkml:brushProperty name="color" value="#E71224"/>
    </inkml:brush>
  </inkml:definitions>
  <inkml:trace contextRef="#ctx0" brushRef="#br0">419 0 24575,'-5'177'0,"-7"-1"0,-8 0 0,-56 226 0,54-327 0,-3-2 0,-3-1 0,-57 103 0,77-159 0,-2 0 0,0 0 0,0-1 0,-2-1 0,1 1 0,-25 20 0,36-34 2,0-1 0,-1 1-1,1-1 1,-1 0 0,1 1-1,-1-1 1,1 0 0,-1 1 0,1-1-1,-1 0 1,0 0 0,1 1-1,-1-1 1,1 0 0,-1 0-1,0 0 1,1 0 0,-1 0 0,1 0-1,-1 0 1,0 0 0,1 0-1,-1 0 1,1 0 0,-1 0-1,0 0 1,1 0 0,-1-1 0,1 1-1,-1 0 1,1 0 0,-1-1-1,0 0 1,-13-17-488,10 10-451,-8-10-5889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50.018"/>
    </inkml:context>
    <inkml:brush xml:id="br0">
      <inkml:brushProperty name="width" value="0.05" units="cm"/>
      <inkml:brushProperty name="height" value="0.05" units="cm"/>
      <inkml:brushProperty name="color" value="#E71224"/>
    </inkml:brush>
  </inkml:definitions>
  <inkml:trace contextRef="#ctx0" brushRef="#br0">25 0 24575,'-1'0'0,"0"1"0,0-1 0,0 0 0,1 1 0,-1-1 0,0 1 0,0-1 0,0 1 0,0-1 0,1 1 0,-1-1 0,0 1 0,0 0 0,1-1 0,-1 1 0,1 0 0,-1 0 0,1 0 0,-1-1 0,1 1 0,-1 0 0,1 0 0,0 0 0,-1 0 0,1 0 0,0 0 0,-1 1 0,-4 31 0,5-29 0,-1 18 0,1 0 0,1 0 0,1 1 0,8 38 0,1-14 0,21 52 0,-32-98 0,6 15 0,0-1 0,0 1 0,2-1 0,16 25 0,-22-37 0,-1-1 0,1 0 0,0 1 0,0-1 0,0 0 0,0 0 0,0 0 0,0-1 0,0 1 0,1 0 0,-1-1 0,1 0 0,-1 1 0,1-1 0,0 0 0,-1 0 0,1-1 0,0 1 0,0 0 0,0-1 0,0 0 0,-1 1 0,1-1 0,0-1 0,0 1 0,0 0 0,0-1 0,-1 1 0,1-1 0,0 0 0,0 0 0,-1 0 0,1 0 0,-1 0 0,1-1 0,2-1 0,99-76-1365,-88 70-5461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50.858"/>
    </inkml:context>
    <inkml:brush xml:id="br0">
      <inkml:brushProperty name="width" value="0.05" units="cm"/>
      <inkml:brushProperty name="height" value="0.05" units="cm"/>
      <inkml:brushProperty name="color" value="#E71224"/>
    </inkml:brush>
  </inkml:definitions>
  <inkml:trace contextRef="#ctx0" brushRef="#br0">78 733 24575,'-1'1'0,"0"-1"0,0 0 0,-1 1 0,1 0 0,0-1 0,0 1 0,0 0 0,0-1 0,0 1 0,0 0 0,1 0 0,-1 0 0,0 0 0,0 0 0,1 0 0,-1 0 0,0 0 0,1 0 0,-1 0 0,1 0 0,-1 0 0,1 1 0,0-1 0,-1 0 0,1 0 0,0 0 0,0 3 0,-5 39 0,5-38 0,-1 178 0,1-113 0,-2-120 0,-15-78 0,3 30 0,-2-97 0,13-273 0,4 454 0,-1 1 0,2 0 0,-1 0 0,2 0 0,6-21 0,-9 32 0,0 1 0,1 0 0,-1 0 0,0 0 0,1 0 0,-1 0 0,1 0 0,0 0 0,-1 0 0,1 0 0,0 0 0,-1 0 0,1 1 0,0-1 0,0 0 0,0 0 0,0 1 0,-1-1 0,1 0 0,0 1 0,0-1 0,0 1 0,1-1 0,-1 1 0,0 0 0,0-1 0,0 1 0,0 0 0,0 0 0,0 0 0,0 0 0,1 0 0,-1 0 0,0 0 0,0 0 0,0 0 0,0 1 0,0-1 0,0 0 0,0 1 0,0-1 0,0 1 0,0-1 0,0 1 0,0-1 0,0 1 0,0 0 0,2 1 0,3 3 0,0 1 0,-1-1 0,0 1 0,0 1 0,8 11 0,10 22 0,-1 1 0,20 57 0,25 92 0,-65-185 0,29 94 0,20 103 0,-48-199 0,0-10 0,2-12 0,2-30 0,1-82 0,-4 32 0,0 24 0,-2 24 0,2 2 0,2-1 0,19-74 0,-24 119 0,1 1 0,-1 0 0,1 0 0,0 0 0,0 0 0,5-7 0,-6 11 0,-1-1 0,1 1 0,-1-1 0,1 1 0,-1-1 0,1 1 0,0-1 0,-1 1 0,1 0 0,0-1 0,-1 1 0,1 0 0,0-1 0,0 1 0,-1 0 0,1 0 0,0 0 0,-1 0 0,1 0 0,0 0 0,0 0 0,0 0 0,-1 0 0,1 0 0,0 0 0,0 0 0,-1 0 0,1 1 0,0-1 0,-1 0 0,1 1 0,0-1 0,-1 0 0,1 1 0,0-1 0,-1 1 0,1-1 0,-1 1 0,1-1 0,-1 1 0,1-1 0,-1 1 0,1 0 0,-1-1 0,0 1 0,1 1 0,5 6 0,0 2 0,0-1 0,-1 1 0,-1-1 0,1 1 0,2 13 0,17 71 0,-16-58 0,80 389-1365,-83-396-5461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53.075"/>
    </inkml:context>
    <inkml:brush xml:id="br0">
      <inkml:brushProperty name="width" value="0.05" units="cm"/>
      <inkml:brushProperty name="height" value="0.05" units="cm"/>
      <inkml:brushProperty name="color" value="#E71224"/>
    </inkml:brush>
  </inkml:definitions>
  <inkml:trace contextRef="#ctx0" brushRef="#br0">1 954 24575,'0'-1'0,"0"0"0,1 0 0,-1 0 0,0 1 0,1-1 0,-1 0 0,1 0 0,-1 0 0,1 0 0,0 1 0,-1-1 0,1 0 0,0 0 0,-1 1 0,1-1 0,0 1 0,0-1 0,0 1 0,-1-1 0,1 1 0,0-1 0,0 1 0,0 0 0,2-1 0,31-8 0,-17 5 0,25-9 0,-14 4 0,50-23 0,-71 29 0,-1 0 0,0-1 0,0 1 0,0-1 0,-1-1 0,1 1 0,-1-1 0,0 0 0,-1 0 0,1-1 0,-1 1 0,0-1 0,4-8 0,-6 11 0,-1-1 0,0 1 0,0-1 0,0 1 0,-1-1 0,1 1 0,-1-1 0,0 1 0,0-1 0,0 1 0,0-1 0,0 1 0,-1-1 0,0 1 0,0-1 0,0 1 0,0-1 0,0 1 0,-1 0 0,1 0 0,-1 0 0,0 0 0,0 0 0,0 0 0,-1 0 0,1 0 0,0 1 0,-1-1 0,0 1 0,0 0 0,0 0 0,0 0 0,0 0 0,0 0 0,0 1 0,0 0 0,-1-1 0,1 1 0,0 0 0,-1 0 0,1 1 0,-1-1 0,0 1 0,1 0 0,-1 0 0,1 0 0,-1 0 0,1 1 0,-1-1 0,1 1 0,-1 0 0,1 0 0,-1 0 0,1 1 0,0-1 0,0 1 0,0-1 0,0 1 0,0 0 0,0 1 0,0-1 0,0 0 0,1 1 0,-1-1 0,1 1 0,-3 4 0,1 0 0,1 0 0,-1 1 0,1-1 0,1 1 0,0 0 0,0 0 0,0-1 0,1 1 0,0 1 0,0-1 0,1 0 0,1 0 0,-1 0 0,1 0 0,0 0 0,1 0 0,0 0 0,0-1 0,1 1 0,-1 0 0,2-1 0,-1 0 0,9 13 0,-8-14 0,0 1 0,1-1 0,-1 0 0,1 0 0,0-1 0,1 1 0,0-1 0,0-1 0,0 1 0,0-1 0,0 0 0,1 0 0,0 0 0,0-1 0,0 0 0,0-1 0,0 0 0,1 0 0,-1 0 0,1-1 0,-1 0 0,1 0 0,0-1 0,-1 0 0,10-2 0,-4 0 0,-1-1 0,0-1 0,0 0 0,0-1 0,-1 0 0,1 0 0,-1-1 0,-1-1 0,1 0 0,-1-1 0,0 0 0,-1 0 0,0-1 0,0 0 0,-1 0 0,0-1 0,0 0 0,-1-1 0,-1 0 0,0 0 0,0 0 0,-1-1 0,-1 1 0,0-1 0,0-1 0,-1 1 0,-1 0 0,0-1 0,-1 1 0,0-1 0,-1 1 0,0-1 0,-1 0 0,0 1 0,-1-1 0,-1 1 0,0 0 0,-1 0 0,0 0 0,-10-20 0,14 30 0,-1-1 0,-1 1 0,1 0 0,0-1 0,0 1 0,-1 0 0,0 0 0,1 0 0,-1 0 0,0 0 0,0 0 0,0 1 0,0-1 0,0 1 0,0-1 0,-1 1 0,1 0 0,0 0 0,-1 0 0,1 0 0,-1 0 0,-2 0 0,2 1 0,1 1 0,-1-1 0,1 1 0,-1-1 0,1 1 0,-1 0 0,1 0 0,0 0 0,0 1 0,0-1 0,-1 0 0,1 1 0,0-1 0,1 1 0,-1 0 0,0 0 0,0 0 0,1 0 0,-1 0 0,1 0 0,0 0 0,-3 5 0,-2 5 0,0 1 0,1 1 0,0-1 0,1 0 0,1 1 0,0 0 0,1 0 0,-1 17 0,2-12 0,1 1 0,1-1 0,1 0 0,0 1 0,7 26 0,-8-43 0,0 0 0,0 0 0,-1 0 0,2-1 0,-1 1 0,0 0 0,0-1 0,1 1 0,0-1 0,-1 1 0,1-1 0,0 0 0,0 0 0,0 0 0,0 0 0,1 0 0,-1 0 0,0-1 0,4 2 0,-4-2 0,1 0 0,0-1 0,-1 1 0,1-1 0,0 0 0,-1 0 0,1 0 0,0 0 0,-1-1 0,1 1 0,0-1 0,-1 1 0,1-1 0,-1 0 0,1 0 0,-1 0 0,1 0 0,-1-1 0,0 1 0,4-4 0,2 0 0,-1-1 0,0 0 0,0 0 0,0-1 0,-1 0 0,0-1 0,0 1 0,-1-1 0,5-9 0,2-7 0,15-47 0,-9 21 0,-18 50 0,0 0 0,1 0 0,-1 1 0,0-1 0,0 0 0,0 0 0,0 0 0,0 0 0,0 0 0,0 0 0,0 0 0,0 0 0,1 0 0,-1 0 0,0 0 0,0 0 0,0 0 0,0 0 0,0 0 0,0 0 0,0 0 0,1 0 0,-1 0 0,0 0 0,0 0 0,0 0 0,0 0 0,0 0 0,0 0 0,0 0 0,0 0 0,1 0 0,-1 0 0,0 0 0,0 0 0,0 0 0,0 0 0,0 0 0,0 0 0,0 0 0,0-1 0,0 1 0,1 0 0,-1 0 0,0 0 0,0 0 0,0 0 0,0 0 0,0 0 0,0 0 0,0 0 0,0-1 0,0 1 0,0 0 0,0 0 0,0 0 0,0 0 0,0 0 0,0 0 0,0 0 0,0-1 0,0 1 0,0 0 0,0 0 0,0 0 0,0 0 0,2 14 0,0 20 0,-2-23 0,-1 3 0,1 1 0,1-1 0,1 0 0,4 23 0,-6-35 0,1 0 0,-1 0 0,1 0 0,0 0 0,0 1 0,-1-1 0,1 0 0,0 0 0,1-1 0,-1 1 0,0 0 0,1 0 0,-1 0 0,1-1 0,-1 1 0,1-1 0,0 1 0,0-1 0,-1 0 0,1 0 0,0 0 0,0 0 0,0 0 0,0 0 0,1 0 0,-1-1 0,0 1 0,0-1 0,0 1 0,1-1 0,-1 0 0,0 0 0,0 0 0,0 0 0,1-1 0,-1 1 0,3-1 0,1-1 0,-1 0 0,0 0 0,0-1 0,0 1 0,0-1 0,0 0 0,-1-1 0,1 1 0,-1-1 0,0 0 0,4-5 0,39-51 0,-47 59 0,25-34 0,37-75 0,-55 94 0,0 0 0,-1-1 0,0 1 0,-2-1 0,0-1 0,-1 1 0,2-28 0,-8 24 0,3 21 0,0 0 0,0 0 0,0-1 0,0 1 0,-1 0 0,1 0 0,0 0 0,0 0 0,0 0 0,0 0 0,0-1 0,-1 1 0,1 0 0,0 0 0,0 0 0,0 0 0,0 0 0,-1 0 0,1 0 0,0 0 0,0 0 0,0 0 0,0 0 0,-1 0 0,1 0 0,0 0 0,0 0 0,0 0 0,-1 0 0,1 0 0,0 0 0,0 0 0,0 0 0,0 0 0,-1 0 0,1 0 0,0 0 0,0 1 0,0-1 0,0 0 0,0 0 0,-1 0 0,1 0 0,0 0 0,0 0 0,0 1 0,-2 1 0,1 0 0,0 0 0,-1 0 0,1 0 0,0 1 0,0-1 0,0 0 0,1 1 0,-1-1 0,1 1 0,-1-1 0,1 5 0,0 5 0,2 0 0,-1 0 0,2 0 0,-1-1 0,2 1 0,-1 0 0,2-1 0,-1 0 0,2 0 0,-1 0 0,9 11 0,-7-12 0,0 1 0,-2 0 0,1 0 0,-1 0 0,-1 1 0,0-1 0,-1 1 0,0 0 0,0 0 0,0 22 0,-3-32 0,0 0 0,0 1 0,0-1 0,-1 0 0,1 0 0,-1 0 0,1 1 0,-1-1 0,0 0 0,0 0 0,0 0 0,0 0 0,0 0 0,0 0 0,-1-1 0,1 1 0,-1 0 0,1-1 0,-1 1 0,-3 2 0,2-3 0,0 1 0,-1 0 0,1-1 0,-1 1 0,1-1 0,-1 0 0,0-1 0,1 1 0,-1 0 0,0-1 0,-5 0 0,0 0 0,1-1 0,0 0 0,-1 0 0,1-1 0,0 0 0,0 0 0,0-1 0,1 0 0,-1-1 0,-12-7 0,-13-20 0,22 18 0,9 11 0,4 4 0,4 3 0,-1 0 0,1-1 0,0 0 0,0 0 0,1-1 0,-1 1 0,1-1 0,-1-1 0,1 1 0,0-1 0,0 0 0,0-1 0,1 0 0,-1 0 0,0 0 0,0-1 0,1 0 0,9-2 0,0 0 0,1 0 0,-1-2 0,0 0 0,0-1 0,-1-1 0,25-12 0,-32 14 0,1-1 0,-2 0 0,1 0 0,-1-1 0,1 0 0,-2-1 0,1 0 0,-1 0 0,0 0 0,0-1 0,-1 0 0,0-1 0,-1 1 0,1-1 0,-2 0 0,1-1 0,-1 1 0,-1-1 0,0 1 0,0-1 0,-1 0 0,0 0 0,-1 0 0,0-1 0,-1-18 0,-1 5 0,-2 0 0,-1 1 0,-1-1 0,-15-42 0,20 65 0,0 1 0,0-1 0,0 1 0,0-1 0,0 1 0,0 0 0,0-1 0,-1 1 0,1-1 0,0 1 0,0-1 0,0 1 0,-1-1 0,1 1 0,0-1 0,0 1 0,-1 0 0,1-1 0,0 1 0,-1 0 0,1-1 0,-1 1 0,1 0 0,0-1 0,-1 1 0,1 0 0,-1 0 0,1-1 0,-1 1 0,1 0 0,0 0 0,-1 0 0,1 0 0,-1 0 0,1 0 0,-1 0 0,-5 19 0,4 35 0,2-52 0,0 24 0,2-1 0,1 1 0,1 0 0,1-1 0,1 0 0,17 43 0,-22-66 0,0 0 0,0 0 0,-1 0 0,1 0 0,1 0 0,-1 0 0,0 0 0,0 0 0,1-1 0,-1 1 0,1 0 0,-1-1 0,1 1 0,0-1 0,-1 0 0,1 0 0,0 1 0,0-1 0,4 1 0,-5-2 0,1 1 0,0-1 0,0 0 0,0 0 0,0-1 0,0 1 0,0 0 0,-1-1 0,1 1 0,0-1 0,0 1 0,0-1 0,-1 0 0,1 0 0,-1 0 0,1 0 0,0 0 0,1-2 0,3-2 0,0-1 0,0 0 0,-1-1 0,0 1 0,0-1 0,0 0 0,-1 0 0,0-1 0,3-8 0,0-9 0,-1-1 0,-2 0 0,0 0 0,-2 0 0,-1 0 0,-1 0 0,-3-29 0,27 121 0,-20-46 0,2-1 0,0 0 0,1-1 0,1 1 0,1-2 0,0 1 0,1-1 0,16 20 0,-25-36 0,0 0 0,0 0 0,0 1 0,0-1 0,1 0 0,-1 0 0,0 0 0,1 0 0,-1-1 0,1 1 0,-1 0 0,1 0 0,-1-1 0,1 1 0,-1-1 0,1 0 0,0 1 0,-1-1 0,1 0 0,-1 0 0,1 0 0,3 0 0,-2-1 0,-1 0 0,1 0 0,0 0 0,0-1 0,-1 1 0,1-1 0,-1 1 0,1-1 0,-1 0 0,1 0 0,2-4 0,5-5 0,-1 0 0,-1-1 0,0 0 0,7-15 0,-5 7 0,-1 0 0,-1 0 0,-1 0 0,-1-1 0,-1 0 0,-1 0 0,-1-1 0,0 1 0,-2-1 0,0 1 0,-2-1 0,0 0 0,-1 1 0,-2-1 0,-8-31 0,10 48 0,1 1 0,-1-1 0,-1 1 0,1 0 0,0 0 0,-1 0 0,0 0 0,0 0 0,0 1 0,-1-1 0,1 1 0,-1 0 0,0 0 0,1 0 0,-2 1 0,1-1 0,0 1 0,-9-4 0,10 5 0,-1 0 0,1 1 0,-1-1 0,1 1 0,0-1 0,-1 1 0,1 0 0,-1 0 0,1 1 0,-1-1 0,1 1 0,-1 0 0,1-1 0,-1 2 0,1-1 0,0 0 0,0 1 0,0-1 0,0 1 0,0 0 0,0 0 0,0 0 0,0 0 0,1 1 0,-1-1 0,-2 4 0,4-4 0,-1-1 0,1 1 0,0 0 0,-1 0 0,1 0 0,0 0 0,0 0 0,0 0 0,0 0 0,0 0 0,1 0 0,-1 0 0,1 0 0,-1 1 0,1-1 0,0 0 0,0 0 0,0 1 0,0-1 0,0 0 0,1 3 0,0-2 0,0 0 0,1 0 0,-1 0 0,1 0 0,0-1 0,0 1 0,0 0 0,0-1 0,0 1 0,0-1 0,1 1 0,4 2 0,2 2 0,0-2 0,1 1 0,-1-1 0,1-1 0,0 0 0,1 0 0,17 4 0,16-5 0,-35-3 0,1 0 0,-1 1 0,0 0 0,18 5 0,-25-6 0,0 1 0,0 0 0,0 0 0,0 0 0,0 0 0,0 1 0,0-1 0,0 0 0,0 1 0,0-1 0,-1 1 0,1 0 0,-1 0 0,1-1 0,-1 1 0,0 0 0,0 0 0,0 0 0,0 1 0,0-1 0,0 0 0,0 0 0,-1 0 0,1 4 0,4 49 0,-5-41 0,1-1 0,0 1 0,1 0 0,0-1 0,8 22 0,-9-32 0,0 0 0,1 0 0,0 0 0,-1 0 0,1 0 0,0 0 0,1-1 0,-1 1 0,0-1 0,1 1 0,-1-1 0,1 0 0,0 0 0,0 0 0,0 0 0,0-1 0,0 1 0,0-1 0,0 0 0,1 0 0,-1 0 0,0 0 0,1 0 0,-1-1 0,1 0 0,-1 1 0,5-2 0,2 1 0,-1-1 0,0 0 0,1-1 0,-1 0 0,0-1 0,0 0 0,0 0 0,-1-1 0,1 0 0,-1 0 0,0-1 0,0 0 0,-1-1 0,1 0 0,-1 0 0,0 0 0,9-12 0,-5 5 0,0 0 0,-2-1 0,1-1 0,-2 1 0,0-1 0,0-1 0,-2 0 0,9-29 0,-12 31 0,0 0 0,-1-1 0,-1 1 0,0 0 0,-1-1 0,0 1 0,-2 0 0,-3-23 0,3 30 0,1 0 0,-1 1 0,-1-1 0,1 1 0,-1-1 0,0 1 0,-1 0 0,1 0 0,-1 0 0,0 0 0,-1 1 0,1 0 0,-1 0 0,0 0 0,-1 0 0,1 1 0,-1 0 0,1 0 0,-11-5 0,13 8 0,1 0 0,0 0 0,-1 0 0,1 0 0,-1 0 0,1 1 0,-1-1 0,1 1 0,-1-1 0,1 1 0,-1 0 0,1 0 0,-1 0 0,1 1 0,-1-1 0,1 0 0,-1 1 0,1 0 0,-1 0 0,1 0 0,-1 0 0,1 0 0,0 0 0,0 0 0,0 1 0,0-1 0,0 1 0,0-1 0,0 1 0,0 0 0,0 0 0,1 0 0,-1 0 0,1 0 0,-1 0 0,1 1 0,0-1 0,-2 5 0,0 1 0,0 1 0,0 0 0,1 0 0,1 0 0,-1 0 0,1 0 0,1 0 0,-1 0 0,3 16 0,1-6 0,2 0 0,0 0 0,1 0 0,0 0 0,2-1 0,0 0 0,1-1 0,1 0 0,1 0 0,0-1 0,1-1 0,0 0 0,2 0 0,0-1 0,24 18 0,-32-27 12,1-1 0,0-1 0,0 1 0,0-1 0,0 0 0,0-1 0,1 1 0,-1-2 0,12 3 0,-15-4-99,1 1-1,-1-1 1,1 0 0,0-1-1,-1 1 1,1-1 0,-1 1-1,1-1 1,-1-1-1,0 1 1,1-1 0,-1 1-1,0-1 1,0 0 0,0-1-1,7-4 1,1-5-6739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24.103"/>
    </inkml:context>
    <inkml:brush xml:id="br0">
      <inkml:brushProperty name="width" value="0.05" units="cm"/>
      <inkml:brushProperty name="height" value="0.05" units="cm"/>
      <inkml:brushProperty name="color" value="#E71224"/>
    </inkml:brush>
  </inkml:definitions>
  <inkml:trace contextRef="#ctx0" brushRef="#br0">706 220 24575,'1'-5'0,"0"0"0,-1 0 0,2 0 0,-1 0 0,4-9 0,5-22 0,-10 31 0,0-1 0,0 1 0,0-1 0,-1 1 0,1-1 0,-2 1 0,1-1 0,0 1 0,-1 0 0,0-1 0,0 1 0,-1 0 0,1 0 0,-1 0 0,0 1 0,-1-1 0,1 1 0,-1 0 0,1 0 0,-1 0 0,-8-6 0,6 6 0,0 1 0,0-1 0,0 1 0,-1 0 0,1 1 0,-1-1 0,0 1 0,0 1 0,0-1 0,0 1 0,0 0 0,0 1 0,0 0 0,0 0 0,0 0 0,-12 3 0,-10 4 0,1 0 0,0 3 0,1 0 0,0 1 0,0 2 0,1 0 0,1 2 0,0 1 0,1 1 0,1 1 0,-40 41 0,43-38 0,0 2 0,2 0 0,0 1 0,2 0 0,1 2 0,0 0 0,2 1 0,2 0 0,0 0 0,1 1 0,-9 51 0,15-56 0,1 0 0,1 0 0,2 0 0,0 0 0,1 1 0,1-1 0,1 0 0,11 37 0,-11-49 0,1 0 0,1-1 0,-1 0 0,2 1 0,-1-2 0,1 1 0,1-1 0,0 0 0,0 0 0,0-1 0,1 0 0,1 0 0,-1-1 0,1 0 0,1 0 0,-1-1 0,1-1 0,0 1 0,18 6 0,-13-8-76,0 0 1,0-1-1,0-1 0,0 0 0,0-1 0,0-1 0,1 0 0,-1-1 1,0-1-1,0 0 0,0-1 0,0-1 0,-1 0 0,1-1 1,-1 0-1,0-1 0,16-10 0,12-9-6750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24.819"/>
    </inkml:context>
    <inkml:brush xml:id="br0">
      <inkml:brushProperty name="width" value="0.05" units="cm"/>
      <inkml:brushProperty name="height" value="0.05" units="cm"/>
      <inkml:brushProperty name="color" value="#E71224"/>
    </inkml:brush>
  </inkml:definitions>
  <inkml:trace contextRef="#ctx0" brushRef="#br0">318 494 24575,'2'-1'0,"0"1"0,0 0 0,0-1 0,0 1 0,-1-1 0,1 0 0,0 0 0,0 1 0,0-1 0,-1-1 0,1 1 0,-1 0 0,1 0 0,0 0 0,-1-1 0,0 1 0,1-1 0,-1 1 0,0-1 0,0 0 0,0 1 0,0-1 0,0 0 0,0 0 0,-1 0 0,2-3 0,-1 2 0,0 0 0,0 0 0,-1 0 0,1 1 0,-1-1 0,0 0 0,1 0 0,-1 0 0,-1 0 0,1 0 0,0 0 0,-1 0 0,1 0 0,-1 0 0,0 0 0,0 0 0,-2-2 0,0 1 0,0 1 0,-1-1 0,1 1 0,-1 0 0,0 0 0,0 1 0,0-1 0,0 1 0,0 0 0,-1 0 0,1 0 0,-1 1 0,1-1 0,-1 1 0,0 0 0,-6 0 0,-1-1 0,0 1 0,1 1 0,-1 0 0,0 1 0,-19 3 0,21-2 0,0 1 0,0 1 0,0 0 0,0 0 0,1 1 0,-1 0 0,1 1 0,0 0 0,1 0 0,0 1 0,0 0 0,0 0 0,1 1 0,0 0 0,-9 14 0,10-14 0,2 0 0,-1 0 0,1 1 0,0-1 0,1 1 0,0 0 0,0 0 0,1 0 0,0 0 0,0 0 0,1 1 0,1-1 0,0 0 0,0 1 0,0-1 0,1 0 0,1 1 0,2 9 0,-3-15 0,1 1 0,-1-1 0,1 0 0,0 0 0,0 1 0,1-1 0,-1 0 0,1-1 0,0 1 0,0 0 0,0-1 0,0 0 0,1 0 0,-1 0 0,1 0 0,0 0 0,0-1 0,0 1 0,0-1 0,0 0 0,1-1 0,-1 1 0,1-1 0,-1 1 0,1-1 0,-1-1 0,1 1 0,0-1 0,-1 0 0,1 0 0,7-1 0,1 0 0,1-1 0,-1-1 0,1 0 0,-1-1 0,0 0 0,0-1 0,0-1 0,-1 0 0,18-12 0,-17 9 0,-1 0 0,-1-1 0,0 0 0,0-1 0,-1 0 0,10-14 0,44-77 0,-60 95 0,9-8 0,-13 15 0,1 0 0,-1 0 0,0 0 0,0 0 0,1 0 0,-1 0 0,0 1 0,1-1 0,-1 0 0,0 0 0,0 0 0,1 0 0,-1 1 0,0-1 0,0 0 0,1 0 0,-1 1 0,0-1 0,0 0 0,0 0 0,0 1 0,1-1 0,-1 0 0,0 0 0,0 1 0,0-1 0,0 0 0,0 1 0,0-1 0,0 0 0,0 1 0,0-1 0,0 1 0,1 44 0,-1-30 0,1-8 0,-1 0 0,1-1 0,1 1 0,-1-1 0,1 1 0,0-1 0,1 0 0,-1 0 0,1 0 0,1 0 0,-1-1 0,1 1 0,5 6 0,-6-9 0,-1 0 0,1-1 0,0 1 0,0-1 0,0 0 0,1 0 0,-1 0 0,0 0 0,1 0 0,0-1 0,-1 1 0,1-1 0,0 0 0,-1 0 0,1-1 0,0 1 0,0-1 0,0 0 0,0 0 0,-1 0 0,1 0 0,0-1 0,7-1 0,3-3 0,0 0 0,-1-1 0,1-1 0,-1 0 0,-1 0 0,0-2 0,0 1 0,0-2 0,-1 1 0,-1-2 0,1 1 0,-2-1 0,0-1 0,0 0 0,12-23 0,-7 10 0,-1 0 0,-1-2 0,-1 1 0,-2-1 0,0-1 0,-2 0 0,4-33 0,-7 22 0,0-41 0,-4 67 0,0 0 0,-1 0 0,-1 0 0,0 1 0,-1-1 0,-8-24 0,11 37 0,0-1 0,0 1 0,0-1 0,-1 1 0,1-1 0,0 1 0,0-1 0,0 1 0,-1-1 0,1 1 0,0-1 0,-1 1 0,1-1 0,0 1 0,-1 0 0,1-1 0,-1 1 0,1-1 0,0 1 0,-1 0 0,1 0 0,-1-1 0,1 1 0,-1 0 0,1 0 0,-1-1 0,1 1 0,-1 0 0,1 0 0,-1 0 0,-1 0 0,-9 13 0,-3 29 0,5-2 10,2 1 0,2-1 0,-1 78-1,21 123-202,-5-102-1018,-8-111-5615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25.209"/>
    </inkml:context>
    <inkml:brush xml:id="br0">
      <inkml:brushProperty name="width" value="0.05" units="cm"/>
      <inkml:brushProperty name="height" value="0.05" units="cm"/>
      <inkml:brushProperty name="color" value="#E71224"/>
    </inkml:brush>
  </inkml:definitions>
  <inkml:trace contextRef="#ctx0" brushRef="#br0">1 235 24575,'0'-3'0,"1"0"0,0 0 0,-1 0 0,1 0 0,0 1 0,0-1 0,1 0 0,-1 1 0,1-1 0,-1 1 0,1 0 0,0-1 0,-1 1 0,1 0 0,1 0 0,-1 0 0,0 0 0,0 0 0,1 1 0,-1-1 0,1 1 0,-1-1 0,1 1 0,0 0 0,-1 0 0,1 0 0,3 0 0,10-4 0,0 1 0,1 1 0,22-2 0,1 1 0,311-22 0,-330 26 0,90-6 0,-99 5 0,0-1 0,-1 0 0,1-1 0,-1 0 0,0-1 0,0 0 0,11-6 0,-20 9 0,-1 1 0,1-1 0,-1 0 0,1 0 0,0 0 0,-1 0 0,0 0 0,1-1 0,-1 1 0,0 0 0,0-1 0,1 1 0,-1-1 0,0 1 0,0-1 0,-1 1 0,1-1 0,0 0 0,-1 1 0,1-1 0,0-2 0,-1 2 0,0 1 0,-1-1 0,1 1 0,-1-1 0,1 0 0,-1 1 0,1-1 0,-1 1 0,0 0 0,0-1 0,1 1 0,-1 0 0,0-1 0,-1 1 0,1 0 0,0 0 0,0 0 0,-3-2 0,-2-2 0,-1 1 0,0 0 0,0 1 0,0-1 0,-1 1 0,1 0 0,-1 1 0,-8-2 0,6 3 0,0-1 0,1 2 0,-1-1 0,0 1 0,0 1 0,1 0 0,-1 0 0,0 1 0,1 0 0,0 1 0,-1 0 0,-11 6 0,14-6 0,0 1 0,0 1 0,1-1 0,0 1 0,0 0 0,0 1 0,1-1 0,0 1 0,0 0 0,0 1 0,1-1 0,0 1 0,0 0 0,1 0 0,-1 0 0,-1 9 0,2-9 7,1 0 0,0 0-1,1 0 1,0 0 0,0 0-1,0 1 1,1-1-1,0 0 1,0 0 0,1 1-1,0-1 1,0 0 0,1 0-1,0 0 1,0 0 0,1 0-1,5 10 1,-4-10-100,1 0 0,0-1 1,0 1-1,1-1 0,-1 0 0,1-1 0,1 1 0,-1-1 1,1-1-1,0 1 0,0-1 0,0 0 0,1-1 1,-1 1-1,11 2 0,21 5-6733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25.724"/>
    </inkml:context>
    <inkml:brush xml:id="br0">
      <inkml:brushProperty name="width" value="0.05" units="cm"/>
      <inkml:brushProperty name="height" value="0.05" units="cm"/>
      <inkml:brushProperty name="color" value="#E71224"/>
    </inkml:brush>
  </inkml:definitions>
  <inkml:trace contextRef="#ctx0" brushRef="#br0">324 208 24575,'7'-7'0,"0"-1"0,-1 1 0,0-1 0,0 0 0,0-1 0,-2 0 0,1 0 0,-1 0 0,0 0 0,4-16 0,-7 22 0,-1 0 0,1 0 0,-1-1 0,0 1 0,0-1 0,0 1 0,0 0 0,0-1 0,-1 1 0,1 0 0,-1 0 0,0-1 0,0 1 0,-1 0 0,1 0 0,0 0 0,-1 0 0,0 0 0,0 0 0,0 1 0,0-1 0,0 1 0,0-1 0,-1 1 0,1 0 0,-1 0 0,0 0 0,0 0 0,1 0 0,-1 0 0,0 1 0,-1 0 0,1-1 0,-5 0 0,2 1 0,1-1 0,0 1 0,-1 1 0,1-1 0,-1 1 0,1 0 0,-1 0 0,1 1 0,0-1 0,-1 1 0,1 1 0,0-1 0,-1 1 0,1 0 0,0 0 0,0 0 0,0 0 0,1 1 0,-1 0 0,1 0 0,-5 4 0,-4 4 0,0 0 0,1 1 0,0 1 0,1 0 0,-14 22 0,22-31 0,0 1 0,0-1 0,1 1 0,0 0 0,0-1 0,0 1 0,1 0 0,-1 0 0,1 0 0,0 0 0,1 1 0,-1-1 0,1 0 0,1 10 0,0-12 0,-1-1 0,1 1 0,0 0 0,0-1 0,0 1 0,1 0 0,-1-1 0,0 0 0,1 1 0,0-1 0,0 0 0,-1 0 0,1 0 0,0 0 0,1 0 0,-1 0 0,0 0 0,1-1 0,-1 1 0,0-1 0,1 0 0,0 0 0,-1 0 0,1 0 0,0 0 0,-1-1 0,1 1 0,5 0 0,5 0 0,1-1 0,-1 0 0,0-1 0,1-1 0,-1 0 0,0 0 0,0-2 0,0 1 0,0-2 0,-1 0 0,1 0 0,-1-1 0,-1-1 0,1 0 0,-1 0 0,0-1 0,-1 0 0,0-1 0,0-1 0,12-14 0,-13 7 0,-9 17 0,0 0 0,0-1 0,0 1 0,0 0 0,0 0 0,0 0 0,0 0 0,0 0 0,-1 0 0,1-1 0,0 1 0,0 0 0,0 0 0,0 0 0,0 0 0,0 0 0,0 0 0,0 0 0,0 0 0,0-1 0,0 1 0,-1 0 0,1 0 0,0 0 0,0 0 0,0 0 0,0 0 0,0 0 0,0 0 0,-1 0 0,1 0 0,0 0 0,0 0 0,0 0 0,0 0 0,0 0 0,0 0 0,-1 0 0,1 0 0,0 0 0,0 0 0,0 0 0,0 0 0,0 0 0,0 0 0,-1 0 0,1 0 0,0 0 0,0 0 0,0 0 0,0 0 0,0 1 0,0-1 0,0 0 0,0 0 0,-1 0 0,1 0 0,0 0 0,-2 2 0,-1 0 0,0 0 0,1 0 0,-1 0 0,1 1 0,0-1 0,0 1 0,0-1 0,0 1 0,-1 3 0,-8 17 0,2 0 0,0 0 0,2 1 0,1 0 0,0 1 0,2-1 0,-1 28 0,1 176 0,4-225 0,9 112 0,-4-84 0,-2-1 0,-2 1 0,-1 0 0,-1 0 0,-6 39 0,5-63 0,1 0 0,-1-1 0,-1 1 0,1 0 0,-1 0 0,-1-1 0,1 0 0,-1 0 0,0 0 0,-8 10 0,9-14 0,0 1 0,0-1 0,0 1 0,0-1 0,0 0 0,-1 0 0,1-1 0,0 1 0,-1-1 0,0 1 0,1-1 0,-1 0 0,0-1 0,0 1 0,1 0 0,-1-1 0,0 0 0,0 0 0,0 0 0,1-1 0,-7 0 0,-1-2 0,-1-1 0,1 0 0,0 0 0,0-1 0,0 0 0,1-1 0,0-1 0,0 1 0,0-2 0,1 1 0,0-1 0,0 0 0,1-1 0,0 0 0,1-1 0,0 1 0,0-1 0,1-1 0,1 1 0,-6-15 0,3 8 0,1-1 0,1 0 0,1-1 0,0 1 0,2-1 0,0 0 0,1 0 0,1 0 0,1 0 0,0 0 0,2 0 0,3-20 0,0 20-72,1 1 1,0 0-1,1 0 0,1 1 0,1 0 0,1 0 0,0 1 0,1 0 1,1 1-1,0 0 0,1 1 0,0 0 0,1 1 0,1 1 0,0 0 1,1 1-1,0 1 0,27-14 0,9 0-6754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17.139"/>
    </inkml:context>
    <inkml:brush xml:id="br0">
      <inkml:brushProperty name="width" value="0.05" units="cm"/>
      <inkml:brushProperty name="height" value="0.05" units="cm"/>
      <inkml:brushProperty name="color" value="#E71224"/>
    </inkml:brush>
  </inkml:definitions>
  <inkml:trace contextRef="#ctx0" brushRef="#br0">60 50 24575,'-51'0'0,"42"0"0,36 0 0,13 0-2,1908-11-2201,1380-28-2969,1 67-675,64 111 5080,-3114-121 1535,1273 71-405,-634-30-621,-528-26 2524,-268-23-670,-80-6-1728,-9-1 1848,0-1 0,59-3 0,-91 1-1579,0 0 0,1 0 0,-1 0 0,1 0 0,-1-1 0,0 1 0,1 0 0,-1-1 0,0 1 0,1-1 0,-1 1 0,0-1 0,0 1 0,0-1 0,1 0 0,-1 0-1,0 0 1,0 0 0,2-1 0,-3 1-85,0 0-1,0 0 1,0 0-1,0 0 1,0 0-1,0 1 1,0-1-1,0 0 1,0 0-1,-1 0 1,1 1-1,0-1 1,-1 0-1,1 0 1,0 0-1,-1 1 1,1-1-1,-1 0 1,1 1-1,-1-1 1,1 0-1,-1 1 1,0-2-1,-8-6 14,0 1-1,0 0 0,-15-9 1,17 11-58,-31-19-1372,1 2-5461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26.984"/>
    </inkml:context>
    <inkml:brush xml:id="br0">
      <inkml:brushProperty name="width" value="0.05" units="cm"/>
      <inkml:brushProperty name="height" value="0.05" units="cm"/>
      <inkml:brushProperty name="color" value="#E71224"/>
    </inkml:brush>
  </inkml:definitions>
  <inkml:trace contextRef="#ctx0" brushRef="#br0">160 45 24575,'1'-1'0,"-1"1"0,1-1 0,-1 0 0,1 1 0,-1-1 0,1 0 0,-1 1 0,1-1 0,-1 0 0,0 0 0,1 1 0,-1-1 0,0 0 0,0 0 0,0 0 0,1 1 0,-1-1 0,0 0 0,0 0 0,0 0 0,0 0 0,-1 1 0,1-1 0,0 0 0,0 0 0,0 0 0,-1 1 0,1-1 0,0 0 0,-1 0 0,1 1 0,-1-1 0,1 0 0,-1 0 0,1 1 0,-1-1 0,1 1 0,-1-1 0,0 1 0,1-1 0,-1 1 0,0-1 0,1 1 0,-1-1 0,0 1 0,0 0 0,-1-1 0,-1-1 0,0 1 0,0-1 0,0 1 0,0 0 0,-1 0 0,1 0 0,0 0 0,-1 1 0,1-1 0,-7 1 0,6 1 0,0-1 0,0 2 0,0-1 0,0 0 0,0 1 0,1-1 0,-1 1 0,0 0 0,1 1 0,-1-1 0,1 1 0,0-1 0,0 1 0,-5 5 0,3-1 0,0-1 0,1 1 0,0 0 0,0 0 0,1 0 0,-1 0 0,-2 11 0,2-1 0,0 1 0,1 0 0,0 0 0,2 0 0,0 0 0,2 22 0,-1-36 0,0 0 0,1 0 0,-1 0 0,1 0 0,0 0 0,0 0 0,0 0 0,0 0 0,1 0 0,0-1 0,0 1 0,0 0 0,0-1 0,0 0 0,1 1 0,-1-1 0,1 0 0,0 0 0,0 0 0,0-1 0,0 1 0,1-1 0,-1 0 0,1 0 0,-1 0 0,1 0 0,0 0 0,0-1 0,-1 0 0,1 0 0,0 0 0,0 0 0,0 0 0,1-1 0,-1 0 0,0 0 0,0 0 0,0 0 0,0-1 0,0 1 0,0-1 0,0 0 0,0-1 0,0 1 0,0-1 0,-1 1 0,8-5 0,-4 1 0,0 1 0,0-1 0,0 0 0,-1-1 0,0 0 0,0 0 0,-1 0 0,1-1 0,-1 1 0,0-1 0,-1-1 0,0 1 0,0-1 0,-1 1 0,5-15 0,-6 17 0,0-1 0,-1 0 0,0 0 0,0 0 0,0 1 0,-1-1 0,0 0 0,0 0 0,0 0 0,-1 0 0,1 0 0,-2 0 0,1 0 0,0 0 0,-1 1 0,0-1 0,-1 1 0,1-1 0,-1 1 0,0 0 0,-1 0 0,1 0 0,-5-4 0,4 5 0,-1 0 0,1 1 0,-1-1 0,0 1 0,-1 1 0,1-1 0,0 1 0,-1-1 0,-10-1 0,107 6 0,-48-2 0,-28 0 0,0 0 0,0-1 0,0-1 0,0-1 0,0 0 0,0-1 0,-1 0 0,25-12 0,-32 14 0,-1 0 0,1 0 0,0 1 0,1 0 0,-1 0 0,0 1 0,0-1 0,0 2 0,0-1 0,0 1 0,0 0 0,0 0 0,0 1 0,0 0 0,0 0 0,0 1 0,-1 0 0,1 0 0,11 8 0,-9-6 0,0 1 0,0 0 0,-1 1 0,0 0 0,0 0 0,-1 1 0,0 0 0,0 0 0,0 1 0,-1-1 0,-1 1 0,10 20 0,-14-24 0,0-1 0,1 1 0,-1 0 0,-1 0 0,1 0 0,-1 0 0,0 6 0,0-8 0,0-1 0,-1 0 0,1 0 0,0 0 0,-1 0 0,1 0 0,-1 0 0,0 0 0,0 0 0,0 0 0,0 0 0,0-1 0,0 1 0,0 0 0,-1 0 0,1-1 0,-1 1 0,-2 2 0,4-4 0,0 0 0,-1 0 0,1 0 0,0 0 0,0 0 0,-1 0 0,1 1 0,0-1 0,0 0 0,-1 0 0,1 0 0,0 0 0,0 0 0,-1 0 0,1 0 0,0 0 0,0 0 0,-1 0 0,1 0 0,0 0 0,0 0 0,-1 0 0,1-1 0,0 1 0,0 0 0,0 0 0,-1 0 0,1 0 0,0 0 0,0 0 0,0-1 0,-1 1 0,1 0 0,0 0 0,0 0 0,0 0 0,0-1 0,-1 1 0,1 0 0,0 0 0,0-1 0,0 1 0,0 0 0,0 0 0,0 0 0,0-1 0,0 1 0,0 0 0,0 0 0,0-1 0,0 1 0,0 0 0,0 0 0,0-1 0,0 1 0,0 0 0,0 0 0,0-1 0,0 1 0,0 0 0,0 0 0,0-1 0,0 1 0,1 0 0,2-19 0,2 8 0,0 1 0,1-1 0,0 1 0,1 0 0,0 1 0,0-1 0,1 2 0,1-1 0,17-14 0,-6 8 0,1 0 0,1 1 0,36-18 0,-53 29 0,2 0 0,-1 1 0,0 0 0,0 0 0,8-1 0,-14 3 0,1 0 0,-1 0 0,0 0 0,1 0 0,-1 0 0,0 0 0,0 1 0,1-1 0,-1 0 0,0 0 0,1 0 0,-1 0 0,0 1 0,0-1 0,1 0 0,-1 0 0,0 1 0,0-1 0,0 0 0,1 1 0,-1-1 0,0 0 0,0 0 0,0 1 0,0-1 0,0 0 0,0 1 0,0-1 0,1 0 0,-1 1 0,0-1 0,0 0 0,0 1 0,0-1 0,0 0 0,-1 1 0,1-1 0,0 0 0,0 1 0,0-1 0,0 0 0,0 1 0,0-1 0,-1 1 0,-5 21 0,4-15 0,-1 2 0,2-1 0,-1 1 0,1-1 0,1 1 0,-1-1 0,1 1 0,1 0 0,0-1 0,0 1 0,1-1 0,0 0 0,0 1 0,1-1 0,0 0 0,0 0 0,1-1 0,0 1 0,0-1 0,1 1 0,0-1 0,0-1 0,1 1 0,0-1 0,0 0 0,0 0 0,9 5 0,-12-9 0,1 0 0,0 0 0,0 0 0,0-1 0,0 1 0,0-1 0,0 0 0,0-1 0,1 1 0,-1-1 0,0 1 0,0-1 0,1-1 0,-1 1 0,0 0 0,0-1 0,0 0 0,0 0 0,0 0 0,0-1 0,0 1 0,0-1 0,0 0 0,0 0 0,-1 0 0,5-4 0,11-8 0,-1 0 0,-1-1 0,25-28 0,-28 29 0,18-19 0,-1-3 0,30-44 0,-61 80 0,0 0 0,0 0 0,0 0 0,0 0 0,0 0 0,0 1 0,0-1 0,0 0 0,0 0 0,0 0 0,0 0 0,0 0 0,0 0 0,0 0 0,0 1 0,0-1 0,0 0 0,0 0 0,0 0 0,0 0 0,0 0 0,0 0 0,1 0 0,-1 0 0,0 0 0,0 1 0,0-1 0,0 0 0,0 0 0,0 0 0,0 0 0,0 0 0,0 0 0,1 0 0,-1 0 0,0 0 0,0 0 0,0 0 0,0 0 0,0 0 0,0 0 0,0 0 0,1 0 0,-1 0 0,0 0 0,0 0 0,0 0 0,0 0 0,0 0 0,0 0 0,0 0 0,1 0 0,-1 0 0,0 0 0,0 0 0,0 0 0,0 0 0,0-1 0,0 1 0,0 0 0,0 0 0,0 0 0,0 0 0,1 0 0,-1 0 0,0 0 0,0 0 0,0 0 0,0-1 0,2 18 0,-1 21 0,-6 788 0,4-811 0,0 28 0,-7 47 0,7-79 0,-1-1 0,0 0 0,-1 1 0,0-1 0,-1 0 0,0 0 0,-1-1 0,0 1 0,-12 16 0,14-22 0,0-1 0,0 1 0,0-1 0,0 0 0,-1-1 0,0 1 0,1 0 0,-1-1 0,0 0 0,0 0 0,0 0 0,-1-1 0,1 1 0,0-1 0,-1 0 0,-3 1 0,1-2 0,1 0 0,-1 0 0,1 0 0,-1-1 0,1 0 0,0 0 0,-1-1 0,1 0 0,0 0 0,-7-3 0,-1-2 0,1-1 0,0 0 0,1 0 0,0-1 0,0-1 0,1 0 0,0 0 0,-18-23 0,18 16 0,-1 0 0,2 0 0,0-1 0,2 0 0,0-1 0,0 0 0,2 0 0,1 0 0,0-1 0,1 0 0,1 0 0,1 0 0,1-1 0,1 1 0,0 0 0,2 0 0,0 0 0,1 0 0,2 0 0,0 0 0,0 1 0,2-1 0,1 2 0,0-1 0,1 1 0,1 0 0,1 1 0,24-31 0,-18 28 0,1 1 0,1 1 0,1 0 0,0 2 0,1 0 0,1 1 0,0 2 0,1 0 0,41-16 0,-35 18 0,2 1 0,-1 2 0,1 1 0,0 1 0,1 2 0,-1 1 0,54 2 0,-77 2 0,1 0 0,-1 0 0,0 1 0,1-1 0,-1 2 0,0-1 0,0 1 0,0 1 0,8 4 0,-15-7 0,1 0 0,0 0 0,0 0 0,-1 1 0,1-1 0,-1 1 0,1-1 0,-1 1 0,1-1 0,-1 1 0,0 0 0,0-1 0,0 1 0,0 0 0,0 0 0,0 0 0,-1 0 0,1 0 0,-1 0 0,1 0 0,-1 0 0,0 0 0,1 0 0,-1 1 0,0-1 0,-1 0 0,1 0 0,0 0 0,0 0 0,-1 0 0,0 0 0,1 0 0,-1 0 0,0 0 0,0 0 0,0 0 0,0-1 0,0 1 0,0 0 0,-1 0 0,-1 1 0,-4 6 20,1-1 0,-2 0 0,1 0 0,-1-1 0,-13 10 0,19-15-91,-1 0 1,0 0-1,0 0 0,0 0 0,0-1 1,0 0-1,0 1 0,-1-1 1,1 0-1,0 0 0,-1-1 0,1 1 1,0-1-1,-1 1 0,1-1 1,-1 0-1,1 0 0,-1-1 0,1 1 1,-6-2-1,-5-6-6755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58.381"/>
    </inkml:context>
    <inkml:brush xml:id="br0">
      <inkml:brushProperty name="width" value="0.05" units="cm"/>
      <inkml:brushProperty name="height" value="0.05" units="cm"/>
      <inkml:brushProperty name="color" value="#E71224"/>
    </inkml:brush>
  </inkml:definitions>
  <inkml:trace contextRef="#ctx0" brushRef="#br0">104 298 24575,'-1'3'0,"0"1"0,0-1 0,-1 0 0,1 1 0,-1-1 0,0 0 0,0 0 0,0 0 0,0 0 0,-6 4 0,-8 15 0,3 4 0,0 0 0,2 1 0,-15 55 0,61-163 0,-4 13 0,78-224 0,-104 277 0,-4 10 0,1 0 0,-1 0 0,1 0 0,0 0 0,0 0 0,1 1 0,-1-1 0,1 1 0,0 0 0,0 0 0,7-7 0,-9 10 0,-1 1 0,1 0 0,-1 0 0,0 0 0,1 0 0,-1-1 0,0 1 0,1 0 0,-1 0 0,1 0 0,-1 0 0,1 0 0,-1 0 0,0 0 0,1 0 0,-1 0 0,1 0 0,-1 0 0,0 0 0,1 1 0,-1-1 0,1 0 0,-1 0 0,0 0 0,1 0 0,-1 1 0,0-1 0,1 0 0,-1 0 0,0 1 0,1-1 0,-1 0 0,0 1 0,0-1 0,1 0 0,-1 1 0,0-1 0,0 0 0,1 1 0,-1-1 0,0 1 0,0-1 0,0 0 0,0 1 0,0-1 0,0 1 0,0-1 0,0 1 0,4 23 0,-3-23 0,5 73 0,24 203 0,-16-221 47,-10-45-282,-1 0 0,0 0-1,0 0 1,-2 0-1,2 18 1,-5-19-6591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58.734"/>
    </inkml:context>
    <inkml:brush xml:id="br0">
      <inkml:brushProperty name="width" value="0.05" units="cm"/>
      <inkml:brushProperty name="height" value="0.05" units="cm"/>
      <inkml:brushProperty name="color" value="#E71224"/>
    </inkml:brush>
  </inkml:definitions>
  <inkml:trace contextRef="#ctx0" brushRef="#br0">6 68 24575,'-4'0'0,"3"0"0,1-4 0,5-2 0,7 0 0,5-3 0,4 0 0,3 2 0,2-3 0,1 1 0,-4 1-8191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59.111"/>
    </inkml:context>
    <inkml:brush xml:id="br0">
      <inkml:brushProperty name="width" value="0.05" units="cm"/>
      <inkml:brushProperty name="height" value="0.05" units="cm"/>
      <inkml:brushProperty name="color" value="#E71224"/>
    </inkml:brush>
  </inkml:definitions>
  <inkml:trace contextRef="#ctx0" brushRef="#br0">22 190 24575,'4'0'0,"2"-5"0,0 3 0,-2 7 0,-1 6 0,-1 7 0,-1 3 0,0 8 0,-1 3 0,-5 1 0,-1 3 0,0 0 0,2-2 0,-4-2 0,0-2 0,1-1 0,3-7-8191</inkml:trace>
  <inkml:trace contextRef="#ctx0" brushRef="#br0" timeOffset="1">73 190 24575,'5'-7'0,"0"0"0,-1 0 0,0 0 0,0-1 0,-1 1 0,4-16 0,5-7 0,-3 5 0,-8 20 0,1 0 0,-1 0 0,1 0 0,0 1 0,0-1 0,0 1 0,0 0 0,1-1 0,0 1 0,0 0 0,0 0 0,0 1 0,7-7 0,-9 10 0,0 0 0,0-1 0,0 1 0,0 0 0,0 0 0,0 0 0,0 0 0,0 0 0,0 0 0,1 0 0,-1 0 0,0 0 0,0 1 0,-1-1 0,1 0 0,0 1 0,0-1 0,0 1 0,0-1 0,0 1 0,0-1 0,0 1 0,-1-1 0,1 1 0,0 0 0,0-1 0,-1 1 0,1 0 0,0 0 0,-1 0 0,1 0 0,-1 0 0,1 1 0,16 36 0,-16-36 0,99 354 0,-98-349 0,3 12 0,0 0 0,-1 0 0,-1 1 0,-1 0 0,-1 37 0,-1-57-29,0 1 0,0-1 0,0 0 0,0 1 0,0-1 0,0 1 0,0-1 0,0 0 0,0 1 0,0-1 0,0 0 0,0 1 0,0-1 0,-1 0 0,1 1-1,0-1 1,0 0 0,0 1 0,0-1 0,-1 0 0,1 0 0,0 1 0,0-1 0,-1 0 0,1 0 0,0 1 0,0-1 0,-1 0 0,1 0 0,0 0 0,-1 1 0,1-1 0,0 0 0,-1 0 0,1 0 0,0 0-1,-1 0 1,1 0 0,0 0 0,-1 0 0,1 0 0,0 0 0,-1 0 0,1 0 0,0 0 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59.436"/>
    </inkml:context>
    <inkml:brush xml:id="br0">
      <inkml:brushProperty name="width" value="0.05" units="cm"/>
      <inkml:brushProperty name="height" value="0.05" units="cm"/>
      <inkml:brushProperty name="color" value="#E71224"/>
    </inkml:brush>
  </inkml:definitions>
  <inkml:trace contextRef="#ctx0" brushRef="#br0">23 43 24575,'-5'-5'0,"-5"-1"0,2 1 0,9 0 0,7 2 0,7 1 0,5 1 0,5 1 0,5 0 0,3 0 0,0 0 0,-1-4 0,-2-2 0,-5 1-8191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59.922"/>
    </inkml:context>
    <inkml:brush xml:id="br0">
      <inkml:brushProperty name="width" value="0.05" units="cm"/>
      <inkml:brushProperty name="height" value="0.05" units="cm"/>
      <inkml:brushProperty name="color" value="#E71224"/>
    </inkml:brush>
  </inkml:definitions>
  <inkml:trace contextRef="#ctx0" brushRef="#br0">14 39 24575,'-8'-27'0,"4"17"0,3 8 0,1 5 0,7 36 0,-2 0 0,-2 0 0,-3 78 0,-1-53 0,-1-16 0,1-25 0,1 0 0,3 32 0,-3-55 0,0 1 0,0-1 0,0 1 0,0-1 0,1 0 0,-1 1 0,0-1 0,0 1 0,1-1 0,-1 1 0,0-1 0,0 0 0,1 1 0,-1-1 0,1 1 0,-1-1 0,0 0 0,1 1 0,-1-1 0,1 0 0,-1 0 0,0 1 0,1-1 0,-1 0 0,1 0 0,-1 0 0,1 0 0,-1 0 0,1 0 0,-1 1 0,1-1 0,-1 0 0,1 0 0,-1 0 0,1-1 0,-1 1 0,1 0 0,0 0 0,24-8 0,-15 4 0,9-1 34,-1 1-1,1 1 0,28 0 1,32-7-1533,-56 5-5327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0.312"/>
    </inkml:context>
    <inkml:brush xml:id="br0">
      <inkml:brushProperty name="width" value="0.05" units="cm"/>
      <inkml:brushProperty name="height" value="0.05" units="cm"/>
      <inkml:brushProperty name="color" value="#E71224"/>
    </inkml:brush>
  </inkml:definitions>
  <inkml:trace contextRef="#ctx0" brushRef="#br0">11 40 24575,'-7'-34'0,"4"28"0,6 23 0,10 37-120,55 256-1125,-65-288-5581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0.652"/>
    </inkml:context>
    <inkml:brush xml:id="br0">
      <inkml:brushProperty name="width" value="0.05" units="cm"/>
      <inkml:brushProperty name="height" value="0.05" units="cm"/>
      <inkml:brushProperty name="color" value="#E71224"/>
    </inkml:brush>
  </inkml:definitions>
  <inkml:trace contextRef="#ctx0" brushRef="#br0">0 133 24575,'1'-1'0,"0"1"0,-1-1 0,1 1 0,0-1 0,0 1 0,-1-1 0,1 1 0,0 0 0,0-1 0,0 1 0,-1 0 0,1 0 0,0 0 0,0 0 0,0-1 0,0 1 0,-1 0 0,1 0 0,0 1 0,0-1 0,1 0 0,31 2 0,-23-1 0,24 0 0,156-1 0,-188 0 0,0 0 0,0 0 0,0 0 0,0 0 0,-1-1 0,1 1 0,0-1 0,0 1 0,-1-1 0,1 0 0,0 1 0,-1-1 0,1 0 0,0 0 0,-1 0 0,1-1 0,-1 1 0,0 0 0,1 0 0,-1-1 0,0 1 0,0-1 0,0 1 0,0-1 0,0 1 0,0-1 0,0 0 0,-1 1 0,1-1 0,-1 0 0,1 0 0,-1 0 0,0 1 0,1-1 0,-1 0 0,0 0 0,0 0 0,0 0 0,-1 1 0,1-1 0,0 0 0,-1 0 0,1 0 0,-2-3 0,1 0 0,-1 0 0,0 1 0,0-1 0,0 0 0,-1 0 0,0 1 0,0 0 0,0-1 0,0 1 0,0 0 0,-1 1 0,0-1 0,0 1 0,0-1 0,-6-2 0,10 5 0,0 1 0,0 0 0,-1 0 0,1 0 0,0 0 0,-1 0 0,1 0 0,0 0 0,0-1 0,-1 1 0,1 0 0,0 0 0,-1 0 0,1 0 0,0 0 0,-1 0 0,1 0 0,0 0 0,-1 1 0,1-1 0,0 0 0,0 0 0,-1 0 0,1 0 0,0 0 0,-1 0 0,1 1 0,0-1 0,0 0 0,-1 0 0,1 0 0,0 1 0,0-1 0,0 0 0,-1 0 0,1 1 0,0-1 0,-4 17 0,6 17 0,43 245-1365,-42-250-5461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1.108"/>
    </inkml:context>
    <inkml:brush xml:id="br0">
      <inkml:brushProperty name="width" value="0.05" units="cm"/>
      <inkml:brushProperty name="height" value="0.05" units="cm"/>
      <inkml:brushProperty name="color" value="#E71224"/>
    </inkml:brush>
  </inkml:definitions>
  <inkml:trace contextRef="#ctx0" brushRef="#br0">1 0 24575,'4'0'0,"2"5"0,0 5 0,-2 6 0,-1 4 0,4 4 0,0 1 0,-2 6 0,0 2 0,2 4 0,1 1 0,3-3 0,-1-2 0,-1-3 0,1-1 0,0-7-8191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1.480"/>
    </inkml:context>
    <inkml:brush xml:id="br0">
      <inkml:brushProperty name="width" value="0.05" units="cm"/>
      <inkml:brushProperty name="height" value="0.05" units="cm"/>
      <inkml:brushProperty name="color" value="#E71224"/>
    </inkml:brush>
  </inkml:definitions>
  <inkml:trace contextRef="#ctx0" brushRef="#br0">33 126 24575,'-1'-6'0,"0"0"0,0 0 0,-1 1 0,0-1 0,0 1 0,-4-8 0,3 8 0,0 0 0,1-1 0,0 1 0,0-1 0,1 1 0,-1-1 0,0-10 0,2 16 0,0-1 0,0 0 0,0 0 0,0 0 0,1 0 0,-1 0 0,0 0 0,1 0 0,-1 0 0,0 0 0,1 1 0,-1-1 0,1 0 0,0 0 0,-1 1 0,1-1 0,-1 0 0,1 1 0,0-1 0,1-1 0,0 1 0,1 0 0,-1 0 0,0 0 0,1 1 0,-1-1 0,1 0 0,-1 1 0,1 0 0,-1 0 0,1-1 0,2 2 0,27 0 0,0 2 0,-1 1 0,36 10 0,94 32 0,-125-35 0,-12-4 0,2 0 0,-2 1 0,36 16 0,-55-21 0,-1-1 0,1 0 0,0 1 0,-1 0 0,0 0 0,1 1 0,-1-1 0,0 1 0,-1 0 0,1 0 0,-1 0 0,0 0 0,0 0 0,0 1 0,0 0 0,-1-1 0,0 1 0,2 6 0,-3-7 0,-1 1 0,0-1 0,0 0 0,0 0 0,0 0 0,-1 0 0,0 0 0,0 0 0,0 0 0,0 0 0,0 0 0,-1 0 0,0-1 0,0 1 0,0 0 0,0-1 0,0 0 0,-1 1 0,1-1 0,-1 0 0,0 0 0,-5 3 0,-5 6 0,-1-2 0,-1 0 0,-27 15 0,-72 24 0,80-36 0,-56 29 0,83-35-1365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17.499"/>
    </inkml:context>
    <inkml:brush xml:id="br0">
      <inkml:brushProperty name="width" value="0.05" units="cm"/>
      <inkml:brushProperty name="height" value="0.05" units="cm"/>
      <inkml:brushProperty name="color" value="#E71224"/>
    </inkml:brush>
  </inkml:definitions>
  <inkml:trace contextRef="#ctx0" brushRef="#br0">0 2 24575,'49'0'0,"-5"-1"0,89 9 0,-121-6 0,0 0 0,0 1 0,0 0 0,-1 1 0,1 0 0,-1 1 0,0 0 0,0 1 0,-1 0 0,1 1 0,-2 0 0,11 9 0,-16-12 0,0 0 0,-1 0 0,1 0 0,-1 0 0,0 0 0,0 1 0,-1-1 0,1 1 0,-1 0 0,0 0 0,0 0 0,-1 0 0,1 0 0,-1 1 0,1 8 0,-2-7 0,-1 0 0,1 0 0,-1 1 0,-1-1 0,1 0 0,-1 0 0,0-1 0,-1 1 0,0 0 0,-5 9 0,-2 0 0,0 0 0,-2-1 0,0 0 0,-1-1 0,0 0 0,-1-1 0,-29 20 0,-109 60-1365,76-52-5461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1.885"/>
    </inkml:context>
    <inkml:brush xml:id="br0">
      <inkml:brushProperty name="width" value="0.05" units="cm"/>
      <inkml:brushProperty name="height" value="0.05" units="cm"/>
      <inkml:brushProperty name="color" value="#E71224"/>
    </inkml:brush>
  </inkml:definitions>
  <inkml:trace contextRef="#ctx0" brushRef="#br0">2 27 24575,'0'-1'0,"-1"0"0,1 0 0,0 0 0,0 0 0,0 0 0,0 0 0,0 0 0,0 0 0,0 0 0,0 0 0,0 0 0,1 0 0,-1 0 0,0 0 0,0 0 0,1 1 0,-1-1 0,1 0 0,-1 0 0,1 0 0,-1 0 0,1 1 0,0-1 0,-1 0 0,1 0 0,0 1 0,0-1 0,1 0 0,-1 1 0,0 1 0,0 0 0,0-1 0,0 1 0,-1 0 0,1 0 0,0 0 0,0-1 0,-1 1 0,1 0 0,0 0 0,-1 0 0,1 0 0,-1 1 0,1-1 0,-1 0 0,0 0 0,1 0 0,-1 0 0,0 0 0,0 0 0,0 1 0,0-1 0,0 2 0,3 43 0,-3 61 0,0 27 0,1-132 0,-1 1 0,0-1 0,1 1 0,0-1 0,0 1 0,-1-1 0,1 1 0,1-1 0,-1 0 0,0 0 0,0 1 0,1-1 0,0 0 0,-1 0 0,1 0 0,0-1 0,0 1 0,0 0 0,0-1 0,0 1 0,0-1 0,0 1 0,1-1 0,-1 0 0,0 0 0,1 0 0,-1-1 0,1 1 0,-1 0 0,5 0 0,8 0 0,0 1 0,1-2 0,-1 0 0,18-3 0,-4 1 0,41 0-1365,-42 1-5461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3.076"/>
    </inkml:context>
    <inkml:brush xml:id="br0">
      <inkml:brushProperty name="width" value="0.05" units="cm"/>
      <inkml:brushProperty name="height" value="0.05" units="cm"/>
      <inkml:brushProperty name="color" value="#E71224"/>
    </inkml:brush>
  </inkml:definitions>
  <inkml:trace contextRef="#ctx0" brushRef="#br0">25 80 24575,'-2'-11'0,"2"3"0,13 2 0,116-7 0,-64 7 0,-2 2 0,-34 3 0,47-8 0,-57 1 0,-19 8 0,1 0 0,-1 0 0,0-1 0,0 1 0,0 0 0,0 0 0,0 0 0,-1-1 0,1 1 0,0 0 0,0 0 0,0-1 0,0 1 0,0 0 0,0 0 0,0 0 0,0-1 0,0 1 0,-1 0 0,1 0 0,0 0 0,0 0 0,0-1 0,0 1 0,0 0 0,-1 0 0,1 0 0,0 0 0,0 0 0,0 0 0,-1-1 0,1 1 0,0 0 0,0 0 0,-1 0 0,1 0 0,0 0 0,0 0 0,0 0 0,-1 0 0,-37-7 0,33 7 0,1 0 0,0 0 0,0 0 0,-1 0 0,1 0 0,0 1 0,0 0 0,0 0 0,0 0 0,0 1 0,0-1 0,0 1 0,-7 4 0,9-4 0,-1 0 0,1 1 0,0 0 0,-1-1 0,1 1 0,0 0 0,1 0 0,-1 0 0,0 0 0,1 0 0,0 1 0,0-1 0,0 0 0,0 1 0,0-1 0,1 0 0,-1 7 0,0 7 0,1 0 0,1-1 0,0 1 0,2-1 0,4 20 0,28 83 0,-4-19 0,-25-77 0,-3-14 0,-1 0 0,1-1 0,-2 1 0,1 11 0,-1-20 0,-1 1 0,0-1 0,0 0 0,0 0 0,0 1 0,0-1 0,0 0 0,0 1 0,0-1 0,0 0 0,0 1 0,0-1 0,0 0 0,0 1 0,0-1 0,0 0 0,0 1 0,0-1 0,0 0 0,-1 1 0,1-1 0,0 0 0,0 0 0,0 1 0,0-1 0,-1 0 0,1 0 0,0 1 0,0-1 0,-1 0 0,1 0 0,0 1 0,0-1 0,-1 0 0,1 0 0,0 0 0,-1 0 0,1 0 0,0 1 0,0-1 0,-1 0 0,1 0 0,0 0 0,-1 0 0,1 0 0,0 0 0,-1 0 0,1 0 0,0 0 0,-1 0 0,1 0 0,0 0 0,-1-1 0,1 1 0,0 0 0,-1 0 0,1 0 0,0 0 0,0 0 0,-1-1 0,1 1 0,0 0 0,-1 0 0,1 0 0,0-1 0,0 1 0,-23-20 0,18 14 0,-11-8 0,0 0 0,-1 1 0,-1 1 0,0 0 0,0 2 0,-31-14 0,42 22 0,-1-1 0,1 1 0,-1 0 0,0 1 0,0 0 0,0 0 0,1 0 0,-1 1 0,-10 1 0,13 0 0,-1 0 0,1 1 0,0-1 0,0 1 0,0 0 0,0 0 0,1 1 0,-1-1 0,0 1 0,1 0 0,0 0 0,0 1 0,0-1 0,0 1 0,-3 4 0,5-5-76,0-1 1,0 0-1,0 1 0,1-1 0,-1 1 0,1 0 0,0 0 0,0-1 1,0 1-1,0 0 0,0 0 0,1 0 0,-1 0 0,1 0 1,0 0-1,0 0 0,1 5 0,3 8-6750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3.557"/>
    </inkml:context>
    <inkml:brush xml:id="br0">
      <inkml:brushProperty name="width" value="0.05" units="cm"/>
      <inkml:brushProperty name="height" value="0.05" units="cm"/>
      <inkml:brushProperty name="color" value="#E71224"/>
    </inkml:brush>
  </inkml:definitions>
  <inkml:trace contextRef="#ctx0" brushRef="#br0">175 151 24575,'-4'15'0,"0"0"0,-2 0 0,-8 19 0,-2 3 0,-49 109 0,29-69 0,19-51 0,8-19 0,8-8 0,1 1 0,0 0 0,0 0 0,-1-1 0,1 1 0,0 0 0,0-1 0,-1 1 0,1 0 0,0-1 0,0 1 0,0-1 0,-1 1 0,1 0 0,0-1 0,0 1 0,0-1 0,0 1 0,0 0 0,0-1 0,0 1 0,0-1 0,0 1 0,0 0 0,0-1 0,0 1 0,0-1 0,1 1 0,-1-1 0,3-16 0,1 0 0,0 0 0,1 0 0,10-21 0,1-6 0,4-14 0,3 1 0,2 1 0,49-82 0,-71 133 0,1 0 0,-1 0 0,1 0 0,0 0 0,1 1 0,-1 0 0,1 0 0,5-4 0,-8 7 0,-1 0 0,0 1 0,1-1 0,-1 0 0,1 1 0,-1-1 0,1 1 0,0-1 0,-1 1 0,1 0 0,-1 0 0,1 0 0,0 0 0,-1 0 0,1 0 0,-1 0 0,1 0 0,0 1 0,-1-1 0,1 0 0,-1 1 0,1 0 0,-1-1 0,1 1 0,-1 0 0,0 0 0,1 0 0,-1 0 0,0 0 0,0 0 0,1 0 0,-1 0 0,0 0 0,0 0 0,1 3 0,8 13 0,-2-1 0,0 1 0,-1 1 0,0 0 0,-2 0 0,0 0 0,3 25 0,1-4 0,65 256 0,-73-290-195,0 1 0,0-1 0,0 1 0,-1 0 0,0-1 0,0 10 0,-4 1-6631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3.887"/>
    </inkml:context>
    <inkml:brush xml:id="br0">
      <inkml:brushProperty name="width" value="0.05" units="cm"/>
      <inkml:brushProperty name="height" value="0.05" units="cm"/>
      <inkml:brushProperty name="color" value="#E71224"/>
    </inkml:brush>
  </inkml:definitions>
  <inkml:trace contextRef="#ctx0" brushRef="#br0">49 38 24575,'-3'0'0,"0"0"0,0-1 0,0 1 0,-1-1 0,1 1 0,0-1 0,0 0 0,0 0 0,1 0 0,-1 0 0,0-1 0,0 1 0,1-1 0,-5-3 0,7 5 0,0 0 0,0 0 0,0-1 0,0 1 0,0 0 0,0 0 0,0-1 0,0 1 0,-1 0 0,2 0 0,-1-1 0,0 1 0,0 0 0,0 0 0,0-1 0,0 1 0,0 0 0,0 0 0,0-1 0,0 1 0,0 0 0,0 0 0,1 0 0,-1-1 0,0 1 0,0 0 0,0 0 0,0 0 0,1 0 0,-1-1 0,0 1 0,0 0 0,0 0 0,1 0 0,-1 0 0,0 0 0,0 0 0,1 0 0,-1-1 0,0 1 0,0 0 0,1 0 0,-1 0 0,0 0 0,0 0 0,1 0 0,-1 0 0,0 0 0,0 0 0,0 0 0,1 1 0,16-4 0,137 3 0,3-1 0,-154 1-124,0 0 0,0-1 0,0 1 0,0-1 0,-1 1 0,1-1-1,0 0 1,0 0 0,-1 0 0,4-2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4.554"/>
    </inkml:context>
    <inkml:brush xml:id="br0">
      <inkml:brushProperty name="width" value="0.05" units="cm"/>
      <inkml:brushProperty name="height" value="0.05" units="cm"/>
      <inkml:brushProperty name="color" value="#E71224"/>
    </inkml:brush>
  </inkml:definitions>
  <inkml:trace contextRef="#ctx0" brushRef="#br0">12 0 24575,'-4'5'0,"-2"5"0,5 2 0,2-6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4.902"/>
    </inkml:context>
    <inkml:brush xml:id="br0">
      <inkml:brushProperty name="width" value="0.05" units="cm"/>
      <inkml:brushProperty name="height" value="0.05" units="cm"/>
      <inkml:brushProperty name="color" value="#E71224"/>
    </inkml:brush>
  </inkml:definitions>
  <inkml:trace contextRef="#ctx0" brushRef="#br0">1 0 24575,'0'5'0,"4"1"0,2-5 0</inkml:trace>
  <inkml:trace contextRef="#ctx0" brushRef="#br0" timeOffset="1">390 0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5.257"/>
    </inkml:context>
    <inkml:brush xml:id="br0">
      <inkml:brushProperty name="width" value="0.05" units="cm"/>
      <inkml:brushProperty name="height" value="0.05" units="cm"/>
      <inkml:brushProperty name="color" value="#E71224"/>
    </inkml:brush>
  </inkml:definitions>
  <inkml:trace contextRef="#ctx0" brushRef="#br0">0 0 24575,'4'5'0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7.502"/>
    </inkml:context>
    <inkml:brush xml:id="br0">
      <inkml:brushProperty name="width" value="0.05" units="cm"/>
      <inkml:brushProperty name="height" value="0.05" units="cm"/>
      <inkml:brushProperty name="color" value="#E71224"/>
    </inkml:brush>
  </inkml:definitions>
  <inkml:trace contextRef="#ctx0" brushRef="#br0">68 0 24575,'1'0'0,"0"1"0,-1-1 0,1 0 0,-1 0 0,1 0 0,0 1 0,-1-1 0,1 0 0,-1 1 0,1-1 0,-1 0 0,1 1 0,-1-1 0,0 0 0,1 1 0,-1-1 0,1 1 0,-1-1 0,0 1 0,1-1 0,-1 1 0,0-1 0,0 1 0,1 0 0,-1-1 0,0 1 0,0-1 0,0 1 0,0 0 0,0-1 0,0 1 0,0-1 0,0 1 0,0 1 0,-2 24 0,2-22 0,-13 90 0,-5 39 0,-3 164 0,42 157 0,-3-105 0,-15-274 0,0 249 0,-6-256 0,-3-1 0,-27 118 0,32-178-115,1-5 37,-1 1 0,1-1 0,-1 1 0,0-1-1,1 0 1,-1 1 0,0-1 0,0 0 0,-1 1 0,1-1 0,0 0-1,-1 0 1,1 0 0,-1 0 0,-2 2 0,-4-3-6748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8.094"/>
    </inkml:context>
    <inkml:brush xml:id="br0">
      <inkml:brushProperty name="width" value="0.05" units="cm"/>
      <inkml:brushProperty name="height" value="0.05" units="cm"/>
      <inkml:brushProperty name="color" value="#E71224"/>
    </inkml:brush>
  </inkml:definitions>
  <inkml:trace contextRef="#ctx0" brushRef="#br0">28 180 24575,'-4'-3'0,"1"0"0,0 0 0,0-1 0,1 1 0,-1-1 0,1 0 0,-1 0 0,-1-4 0,4 6 0,0 1 0,-1 0 0,1 0 0,0 0 0,0 0 0,0-1 0,0 1 0,0 0 0,0 0 0,1 0 0,-1 0 0,0 0 0,1-1 0,-1 1 0,0 0 0,1 0 0,-1 0 0,1 0 0,0 0 0,-1 0 0,1 0 0,0 0 0,0 0 0,0 1 0,-1-1 0,1 0 0,0 0 0,0 1 0,0-1 0,0 1 0,0-1 0,0 0 0,0 1 0,1 0 0,0-1 0,18-6 0,1 0 0,-1 2 0,1 0 0,0 2 0,32-2 0,-16 1 0,426-40 0,-215 22 0,-226 20 0,34-3 0,-53 5 0,0 0 0,1 0 0,-1 0 0,0 0 0,0 1 0,0 0 0,1-1 0,-1 1 0,0 1 0,0-1 0,0 0 0,-1 1 0,5 1 0,-7-2 0,1 0 0,0 0 0,-1 0 0,1 0 0,-1 0 0,1 0 0,-1 0 0,1 0 0,-1 0 0,0 0 0,0 0 0,1 0 0,-1 1 0,0-1 0,0 0 0,0 0 0,0 0 0,0 0 0,-1 0 0,1 0 0,0 0 0,0 1 0,-1-1 0,1 0 0,-1 0 0,0 1 0,-17 32 0,12-24 0,-14 28 0,2 0 0,2 1 0,2 0 0,1 1 0,2 1 0,2 0 0,1 1 0,-3 68 0,11 66 0,24 201 0,3 48 0,-35-221 0,-39 238 0,4-67 0,43-374-15,-4 44-660,2 63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09.292"/>
    </inkml:context>
    <inkml:brush xml:id="br0">
      <inkml:brushProperty name="width" value="0.05" units="cm"/>
      <inkml:brushProperty name="height" value="0.05" units="cm"/>
      <inkml:brushProperty name="color" value="#E71224"/>
    </inkml:brush>
  </inkml:definitions>
  <inkml:trace contextRef="#ctx0" brushRef="#br0">48 3823 24575,'-12'-167'0,"-1"15"0,9-316 47,-3-57-815,-4-555-469,92 6 217,-76 1036 1034,3-25 196,3 0-1,30-97 1,-29 132 172,-8 23 863,-4 17-738,-7 19-306,4-22-201,-1 1 0,0 1 0,1 0 0,0 0 0,-2 20 0,5-29 0,0 1 0,0 0 0,0 0 0,0 0 0,1 0 0,-1 0 0,1 0 0,0 0 0,0 0 0,0 0 0,0-1 0,0 1 0,0 0 0,1-1 0,0 1 0,-1-1 0,1 0 0,0 1 0,0-1 0,0 0 0,0 0 0,1 0 0,2 2 0,6 2 0,0 0 0,0 0 0,1-2 0,-1 1 0,1-1 0,14 2 0,76 11 0,-70-13 0,94 10 0,1-5 0,-1-6 0,234-24 0,-324 13 0,-9 1 0,-27 8 0,0-1 0,0 0 0,0 0 0,0 0 0,0 0 0,0 0 0,0 1 0,0-1 0,0 0 0,0 0 0,0 0 0,0 0 0,0 0 0,0 1 0,0-1 0,0 0 0,0 0 0,0 0 0,0 0 0,0 0 0,0 1 0,0-1 0,0 0 0,0 0 0,0 0 0,0 0 0,0 0 0,0 1 0,0-1 0,0 0 0,1 0 0,-1 0 0,0 0 0,0 0 0,0 0 0,0 0 0,0 0 0,0 0 0,0 1 0,1-1 0,-1 0 0,0 0 0,0 0 0,0 0 0,0 0 0,0 0 0,1 0 0,-1 0 0,0 0 0,0 0 0,0 0 0,1 0 0,-10 9 0,1 0 0,1 1 0,0 0 0,0 0 0,1 1 0,0 0 0,1 0 0,1 1 0,-1-1 0,2 1 0,0 0 0,-2 12 0,-2 21 0,0 87 0,6-112 0,27 661 0,-3-262 0,-33 771 0,-1-480 0,11-630 0,0-74-115,0-3 26,-1 1-1,1-1 1,0 0 0,0 1 0,1-1-1,-1 0 1,1 0 0,0 1-1,0-1 1,0 0 0,0 0 0,0 0-1,4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17.864"/>
    </inkml:context>
    <inkml:brush xml:id="br0">
      <inkml:brushProperty name="width" value="0.05" units="cm"/>
      <inkml:brushProperty name="height" value="0.05" units="cm"/>
      <inkml:brushProperty name="color" value="#E71224"/>
    </inkml:brush>
  </inkml:definitions>
  <inkml:trace contextRef="#ctx0" brushRef="#br0">67 36 24575,'-4'0'0,"-6"0"0,-6 0 0,-5 0 0,6 0 0,15 0 0,15 0 0,15 0 0,19 0 0,15 0 0,14 0 0,12 0 0,7-4 0,1-2 0,-2 1 0,-6 0 0,-8-2 0,-19-1-8191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10.240"/>
    </inkml:context>
    <inkml:brush xml:id="br0">
      <inkml:brushProperty name="width" value="0.05" units="cm"/>
      <inkml:brushProperty name="height" value="0.05" units="cm"/>
      <inkml:brushProperty name="color" value="#E71224"/>
    </inkml:brush>
  </inkml:definitions>
  <inkml:trace contextRef="#ctx0" brushRef="#br0">28 1352 24575,'-2'2'0,"-3"-10"0,-4-14 0,5 1 0,1 1 0,0 0 0,2-1 0,1 0 0,3-31 0,22-106 0,-9 72 0,51-428 0,-22 154 0,-45 357 0,0 1 0,1 0 0,-1 0 0,0-1 0,1 1 0,-1 0 0,1 0 0,0 0 0,0-1 0,0 1 0,0 0 0,0 0 0,0 1 0,1-1 0,-1 0 0,1 0 0,-1 1 0,1-1 0,-1 0 0,1 1 0,0 0 0,3-2 0,-1 2 0,0 0 0,0 0 0,0 0 0,0 1 0,0 0 0,0 0 0,0 0 0,0 0 0,0 1 0,0-1 0,6 3 0,49 6 0,0-2 0,67-1 0,-10-1 0,-114-5 0,0 0 0,1 0 0,-1 0 0,0 0 0,0 1 0,0-1 0,0 1 0,1 0 0,-1-1 0,0 1 0,0 0 0,0 0 0,0 0 0,3 3 0,-5-3 0,0 0 0,1 0 0,-1 0 0,0 0 0,1 0 0,-1 1 0,0-1 0,0 0 0,0 0 0,0 0 0,0 0 0,0 0 0,0 0 0,0 1 0,-1-1 0,1 0 0,0 0 0,-1 0 0,1 0 0,-1 0 0,1 0 0,-1 0 0,1 0 0,-1 0 0,0 0 0,1 0 0,-1 0 0,0-1 0,-1 2 0,-9 15 0,0 0 0,2 1 0,0 0 0,1 0 0,1 1 0,0 0 0,2 0 0,0 0 0,1 1 0,-2 38 0,3 10 0,11 124 0,33 151 0,-11-118 0,-29-192-49,-1-27-61,-1 0 0,1 0 1,0 0-1,1 0 0,0 0 1,0 0-1,0 0 0,0 0 1,1 0-1,0 0 1,5 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2:11.437"/>
    </inkml:context>
    <inkml:brush xml:id="br0">
      <inkml:brushProperty name="width" value="0.05" units="cm"/>
      <inkml:brushProperty name="height" value="0.05" units="cm"/>
      <inkml:brushProperty name="color" value="#E71224"/>
    </inkml:brush>
  </inkml:definitions>
  <inkml:trace contextRef="#ctx0" brushRef="#br0">0 4990 24575,'5'-85'0,"3"2"0,25-112 0,-2 21 0,282-2317-1418,-262 1648 1422,-53 642-20,-9 0 1,-44-237 0,45 380 113,-1-4 564,-23-79 0,34 141-661,0-1 0,-1 1 0,1-1 0,0 1-1,0 0 1,0-1 0,-1 1 0,1-1 0,0 1 0,0 0-1,0-1 1,0 1 0,0-1 0,0 1 0,0-1 0,0 1 0,0-1-1,0 1 1,0 0 0,0-1 0,0 1 0,0-1 0,0 1 0,1-1-1,-1 1 1,0 0 0,0-1 0,0 1 0,1-1 0,-1 1-1,0 0 1,0-1 0,1 1 0,-1 0 0,0-1 0,1 1 0,-1 0-1,0 0 1,1-1 0,-1 1 0,1 0 0,-1 0 0,0 0 0,1-1-1,-1 1 1,1 0 0,-1 0 0,1 0 0,25 4-8,-15-1 10,121 19-3,189 8 0,139-22 0,-367-8 0,534-16 0,-309 5 0,-304 10 0,-4 0 0,-1 1 0,1 0 0,0 0 0,9 3 0,-17-3 0,-1 0 0,1 0 0,-1 1 0,1-1 0,-1 1 0,0-1 0,1 1 0,-1-1 0,0 1 0,1 0 0,-1 0 0,0 0 0,0 0 0,0 0 0,1 0 0,-1 0 0,0 0 0,0 0 0,-1 0 0,1 0 0,0 1 0,0-1 0,-1 0 0,1 1 0,0-1 0,-1 0 0,1 1 0,-1-1 0,0 1 0,0-1 0,1 4 0,-2 8 0,0 0 0,-1 0 0,0 0 0,-7 20 0,-3 14 0,-10 85 0,-9 267 0,40 137 0,6 1064-1290,-17-1034 1470,3-323-237,-13 442-224,5-608 523,-4-2-1,-3 0 0,-3 0 1,-3-1-1,-50 118 0,66-183-361,4-6 58,-1-1 0,0 1-1,0 0 1,0-1 0,0 1 0,0-1-1,-1 1 1,1-1 0,-1 1 0,0-1-1,1 0 1,-1 0 0,0 0-1,-1 0 1,1 0 0,0 0 0,0-1-1,-1 1 1,-2 1 0,-5-4-6764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18.214"/>
    </inkml:context>
    <inkml:brush xml:id="br0">
      <inkml:brushProperty name="width" value="0.05" units="cm"/>
      <inkml:brushProperty name="height" value="0.05" units="cm"/>
      <inkml:brushProperty name="color" value="#E71224"/>
    </inkml:brush>
  </inkml:definitions>
  <inkml:trace contextRef="#ctx0" brushRef="#br0">56 16 24575,'-23'-7'0,"21"6"0,1 0 0,-1 0 0,0 0 0,0 0 0,1 0 0,-1 1 0,0-1 0,0 1 0,0-1 0,0 1 0,0 0 0,-2 0 0,4 0 0,-1 0 0,1 0 0,0 0 0,0 0 0,-1 0 0,1 0 0,0 0 0,0 0 0,0 0 0,-1 0 0,1 0 0,0 0 0,0 0 0,-1 0 0,1 0 0,0 1 0,0-1 0,0 0 0,0 0 0,-1 0 0,1 0 0,0 0 0,0 1 0,0-1 0,0 0 0,-1 0 0,1 0 0,0 1 0,0-1 0,0 0 0,0 0 0,0 0 0,0 1 0,0-1 0,0 0 0,0 0 0,0 0 0,0 1 0,0-1 0,0 0 0,0 0 0,0 1 0,0-1 0,0 0 0,0 0 0,0 0 0,0 1 0,0-1 0,0 0 0,0 0 0,0 1 0,0-1 0,0 0 0,1 0 0,-1 0 0,0 0 0,0 1 0,0-1 0,0 0 0,1 0 0,-1 0 0,0 0 0,0 0 0,0 1 0,0-1 0,1 0 0,-1 0 0,16 13 0,-14-12 0,33 22 0,1-1 0,71 29 0,16 9 0,-116-56 0,91 57 0,-89-54 0,0 0 0,0 0 0,-1 1 0,0 0 0,0 1 0,-1 0 0,11 17 0,-16-23 0,0 0 0,-1 0 0,0 0 0,1 0 0,-1 0 0,0 0 0,-1 1 0,1-1 0,-1 0 0,1 1 0,-1-1 0,0 0 0,0 1 0,-1-1 0,1 0 0,-1 1 0,1-1 0,-3 5 0,1-3 0,0 0 0,-1-1 0,0 1 0,0-1 0,0 0 0,0 1 0,-1-1 0,0-1 0,1 1 0,-8 5 0,-6 2 0,0-1 0,-1 0 0,0-1 0,-1-1 0,-20 6 0,-39 11-682,-134 21-1,173-40-6143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18.664"/>
    </inkml:context>
    <inkml:brush xml:id="br0">
      <inkml:brushProperty name="width" value="0.05" units="cm"/>
      <inkml:brushProperty name="height" value="0.05" units="cm"/>
      <inkml:brushProperty name="color" value="#E71224"/>
    </inkml:brush>
  </inkml:definitions>
  <inkml:trace contextRef="#ctx0" brushRef="#br0">11 25 24575,'-10'-3'0,"12"-3"0,18-5 0,-4 9 0,0 0 0,0 1 0,0 1 0,0 1 0,0 0 0,0 1 0,0 1 0,28 8 0,-36-9 0,-1 0 0,1 1 0,-1 0 0,0 0 0,0 1 0,0 0 0,0 0 0,-1 1 0,1 0 0,-1 0 0,-1 0 0,1 1 0,-1 0 0,1 0 0,-2 0 0,1 1 0,-1-1 0,0 1 0,5 12 0,-7-14 0,-1-1 0,0 0 0,-1 1 0,1-1 0,-1 1 0,1-1 0,-1 1 0,-1-1 0,1 1 0,-1-1 0,0 1 0,0-1 0,0 0 0,-3 7 0,1-4 0,-1 0 0,0 0 0,0 0 0,-1-1 0,1 0 0,-1 0 0,-11 9 0,-3 1 0,-1-1 0,-1 0 0,-1-2 0,-24 12 0,24-16 0,22-9 0,0 0 0,0 0 0,0 0 0,0 0 0,0 0 0,0 0 0,0 0 0,0 0 0,1 0 0,-1 0 0,0 0 0,0 0 0,0 0 0,0-1 0,0 1 0,0 0 0,0 0 0,0 0 0,0 0 0,0 0 0,0 0 0,0 0 0,0 0 0,0 0 0,0 0 0,0-1 0,0 1 0,0 0 0,0 0 0,0 0 0,0 0 0,0 0 0,0 0 0,0 0 0,0 0 0,0-1 0,0 1 0,0 0 0,0 0 0,0 0 0,0 0 0,0 0 0,0 0 0,0 0 0,0 0 0,0 0 0,0 0 0,0 0 0,0-1 0,0 1 0,0 0 0,-1 0 0,1 0 0,0 0 0,0 0 0,0 0 0,36-24 0,22-7 0,-1-2 0,-2-3 0,-2-2 0,67-62 0,-109 90 0,-16 15 0,-17 17 0,13-10 0,0 0 0,1 1 0,1-1 0,0 2 0,1-1 0,0 1 0,1 0 0,1 0 0,0 0 0,1 1 0,-3 25 0,6-32 0,0-1 0,0 1 0,0-1 0,1 1 0,1-1 0,-1 1 0,1-1 0,0 1 0,1-1 0,-1 0 0,1 0 0,1 0 0,0-1 0,0 1 0,0-1 0,0 0 0,1 0 0,0 0 0,1-1 0,-1 1 0,1-1 0,0-1 0,0 1 0,10 4 0,29 12-1365,-2-8-5461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19.535"/>
    </inkml:context>
    <inkml:brush xml:id="br0">
      <inkml:brushProperty name="width" value="0.05" units="cm"/>
      <inkml:brushProperty name="height" value="0.05" units="cm"/>
      <inkml:brushProperty name="color" value="#E71224"/>
    </inkml:brush>
  </inkml:definitions>
  <inkml:trace contextRef="#ctx0" brushRef="#br0">89 107 24575,'-3'-4'0,"0"0"0,0 0 0,0-1 0,0 1 0,1-1 0,0 0 0,0 0 0,-2-9 0,3 10 0,0 0 0,0 0 0,0 0 0,-1 0 0,1 1 0,-1-1 0,0 0 0,0 1 0,0-1 0,-1 1 0,1 0 0,-1 0 0,-6-5 0,9 7 0,0 1 0,-1 0 0,1 0 0,-1 0 0,1 0 0,-1 0 0,1 0 0,-1 0 0,1 0 0,-1 0 0,1 0 0,-1 0 0,1 0 0,0 0 0,-1 0 0,1 0 0,-1 0 0,1 0 0,-1 1 0,1-1 0,0 0 0,-1 0 0,1 0 0,-1 1 0,1-1 0,0 0 0,-1 1 0,1-1 0,0 0 0,-1 1 0,1-1 0,0 1 0,0-1 0,-1 0 0,1 1 0,0-1 0,0 1 0,0-1 0,0 0 0,-1 1 0,1-1 0,0 1 0,0-1 0,0 1 0,0-1 0,0 2 0,-4 26 0,4-27 0,-2 52 0,11 105 0,-3-83 0,30 627 0,-34-476 0,-32 251 0,25-426-67,1-11-582,-12 51 0,8-61-6177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06:41:19.956"/>
    </inkml:context>
    <inkml:brush xml:id="br0">
      <inkml:brushProperty name="width" value="0.05" units="cm"/>
      <inkml:brushProperty name="height" value="0.05" units="cm"/>
      <inkml:brushProperty name="color" value="#E71224"/>
    </inkml:brush>
  </inkml:definitions>
  <inkml:trace contextRef="#ctx0" brushRef="#br0">189 152 24575,'0'0'0,"0"0"0,1 0 0,-1 0 0,0 0 0,0 0 0,0 0 0,0 0 0,0 0 0,1 0 0,-1 0 0,0 0 0,0 0 0,0 0 0,0 0 0,0 0 0,1 0 0,-1 0 0,0 0 0,0 0 0,0 0 0,0 1 0,0-1 0,0 0 0,0 0 0,1 0 0,-1 0 0,0 0 0,0 0 0,0 0 0,0 0 0,0 1 0,0-1 0,0 0 0,0 0 0,0 0 0,0 0 0,0 0 0,0 1 0,0-1 0,0 0 0,0 0 0,0 0 0,0 0 0,0 0 0,0 1 0,0-1 0,0 0 0,0 0 0,-5 10 0,-12 7 0,-32 23 0,-60 39 0,97-74 0,12-11 0,17-14 0,145-121 0,-130 116 0,1 2 0,1 1 0,48-23 0,-72 41 12,-1 0 0,1 0 0,0 1 0,0 0 0,0 1 0,1 0 0,-1 1 0,0 0 0,13 0 0,-15 2-126,0 0 0,0 1-1,0-1 1,0 1 0,-1 1 0,1 0-1,-1 0 1,0 0 0,1 1 0,-1 0-1,-1 0 1,9 7 0,10 10-6712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10/20/2022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4/01_Class%20Implementation.txt" TargetMode="Externa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4/02_Criticality_calcula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51.png"/><Relationship Id="rId42" Type="http://schemas.openxmlformats.org/officeDocument/2006/relationships/customXml" Target="../ink/ink21.xml"/><Relationship Id="rId47" Type="http://schemas.openxmlformats.org/officeDocument/2006/relationships/image" Target="../media/image64.png"/><Relationship Id="rId63" Type="http://schemas.openxmlformats.org/officeDocument/2006/relationships/image" Target="../media/image72.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85.png"/><Relationship Id="rId16" Type="http://schemas.openxmlformats.org/officeDocument/2006/relationships/customXml" Target="../ink/ink8.xml"/><Relationship Id="rId11" Type="http://schemas.openxmlformats.org/officeDocument/2006/relationships/image" Target="../media/image46.png"/><Relationship Id="rId32" Type="http://schemas.openxmlformats.org/officeDocument/2006/relationships/customXml" Target="../ink/ink16.xml"/><Relationship Id="rId37" Type="http://schemas.openxmlformats.org/officeDocument/2006/relationships/image" Target="../media/image59.png"/><Relationship Id="rId53" Type="http://schemas.openxmlformats.org/officeDocument/2006/relationships/image" Target="../media/image67.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80.png"/><Relationship Id="rId102" Type="http://schemas.openxmlformats.org/officeDocument/2006/relationships/customXml" Target="../ink/ink51.xml"/><Relationship Id="rId5" Type="http://schemas.openxmlformats.org/officeDocument/2006/relationships/image" Target="../media/image43.png"/><Relationship Id="rId90" Type="http://schemas.openxmlformats.org/officeDocument/2006/relationships/customXml" Target="../ink/ink45.xml"/><Relationship Id="rId95" Type="http://schemas.openxmlformats.org/officeDocument/2006/relationships/image" Target="../media/image88.png"/><Relationship Id="rId22" Type="http://schemas.openxmlformats.org/officeDocument/2006/relationships/customXml" Target="../ink/ink11.xml"/><Relationship Id="rId27"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75.png"/><Relationship Id="rId80" Type="http://schemas.openxmlformats.org/officeDocument/2006/relationships/customXml" Target="../ink/ink40.xml"/><Relationship Id="rId85" Type="http://schemas.openxmlformats.org/officeDocument/2006/relationships/image" Target="../media/image83.png"/><Relationship Id="rId12" Type="http://schemas.openxmlformats.org/officeDocument/2006/relationships/customXml" Target="../ink/ink6.xml"/><Relationship Id="rId17" Type="http://schemas.openxmlformats.org/officeDocument/2006/relationships/image" Target="../media/image49.png"/><Relationship Id="rId25" Type="http://schemas.openxmlformats.org/officeDocument/2006/relationships/image" Target="../media/image53.png"/><Relationship Id="rId33" Type="http://schemas.openxmlformats.org/officeDocument/2006/relationships/image" Target="../media/image57.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70.png"/><Relationship Id="rId67" Type="http://schemas.openxmlformats.org/officeDocument/2006/relationships/image" Target="../media/image74.png"/><Relationship Id="rId103" Type="http://schemas.openxmlformats.org/officeDocument/2006/relationships/image" Target="../media/image92.png"/><Relationship Id="rId20" Type="http://schemas.openxmlformats.org/officeDocument/2006/relationships/customXml" Target="../ink/ink10.xml"/><Relationship Id="rId41" Type="http://schemas.openxmlformats.org/officeDocument/2006/relationships/image" Target="../media/image61.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78.png"/><Relationship Id="rId83" Type="http://schemas.openxmlformats.org/officeDocument/2006/relationships/image" Target="../media/image82.png"/><Relationship Id="rId88" Type="http://schemas.openxmlformats.org/officeDocument/2006/relationships/customXml" Target="../ink/ink44.xml"/><Relationship Id="rId91" Type="http://schemas.openxmlformats.org/officeDocument/2006/relationships/image" Target="../media/image86.png"/><Relationship Id="rId96" Type="http://schemas.openxmlformats.org/officeDocument/2006/relationships/customXml" Target="../ink/ink48.xml"/><Relationship Id="rId1" Type="http://schemas.openxmlformats.org/officeDocument/2006/relationships/slideLayout" Target="../slideLayouts/slideLayout8.xml"/><Relationship Id="rId6" Type="http://schemas.openxmlformats.org/officeDocument/2006/relationships/customXml" Target="../ink/ink3.xml"/><Relationship Id="rId15" Type="http://schemas.openxmlformats.org/officeDocument/2006/relationships/image" Target="../media/image48.png"/><Relationship Id="rId23" Type="http://schemas.openxmlformats.org/officeDocument/2006/relationships/image" Target="../media/image52.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65.png"/><Relationship Id="rId57" Type="http://schemas.openxmlformats.org/officeDocument/2006/relationships/image" Target="../media/image69.png"/><Relationship Id="rId10" Type="http://schemas.openxmlformats.org/officeDocument/2006/relationships/customXml" Target="../ink/ink5.xml"/><Relationship Id="rId31" Type="http://schemas.openxmlformats.org/officeDocument/2006/relationships/image" Target="../media/image56.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73.png"/><Relationship Id="rId73" Type="http://schemas.openxmlformats.org/officeDocument/2006/relationships/image" Target="../media/image77.png"/><Relationship Id="rId78" Type="http://schemas.openxmlformats.org/officeDocument/2006/relationships/customXml" Target="../ink/ink39.xml"/><Relationship Id="rId81" Type="http://schemas.openxmlformats.org/officeDocument/2006/relationships/image" Target="../media/image81.png"/><Relationship Id="rId86" Type="http://schemas.openxmlformats.org/officeDocument/2006/relationships/customXml" Target="../ink/ink43.xml"/><Relationship Id="rId94" Type="http://schemas.openxmlformats.org/officeDocument/2006/relationships/customXml" Target="../ink/ink47.xml"/><Relationship Id="rId99" Type="http://schemas.openxmlformats.org/officeDocument/2006/relationships/image" Target="../media/image90.png"/><Relationship Id="rId101" Type="http://schemas.openxmlformats.org/officeDocument/2006/relationships/image" Target="../media/image91.png"/><Relationship Id="rId4" Type="http://schemas.openxmlformats.org/officeDocument/2006/relationships/customXml" Target="../ink/ink2.xml"/><Relationship Id="rId9" Type="http://schemas.openxmlformats.org/officeDocument/2006/relationships/image" Target="../media/image45.png"/><Relationship Id="rId13" Type="http://schemas.openxmlformats.org/officeDocument/2006/relationships/image" Target="../media/image47.png"/><Relationship Id="rId18" Type="http://schemas.openxmlformats.org/officeDocument/2006/relationships/customXml" Target="../ink/ink9.xml"/><Relationship Id="rId39" Type="http://schemas.openxmlformats.org/officeDocument/2006/relationships/image" Target="../media/image6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68.png"/><Relationship Id="rId76" Type="http://schemas.openxmlformats.org/officeDocument/2006/relationships/customXml" Target="../ink/ink38.xml"/><Relationship Id="rId97" Type="http://schemas.openxmlformats.org/officeDocument/2006/relationships/image" Target="../media/image89.png"/><Relationship Id="rId7" Type="http://schemas.openxmlformats.org/officeDocument/2006/relationships/image" Target="../media/image44.png"/><Relationship Id="rId71" Type="http://schemas.openxmlformats.org/officeDocument/2006/relationships/image" Target="../media/image76.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55.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63.png"/><Relationship Id="rId66" Type="http://schemas.openxmlformats.org/officeDocument/2006/relationships/customXml" Target="../ink/ink33.xml"/><Relationship Id="rId87" Type="http://schemas.openxmlformats.org/officeDocument/2006/relationships/image" Target="../media/image84.png"/><Relationship Id="rId61" Type="http://schemas.openxmlformats.org/officeDocument/2006/relationships/image" Target="../media/image71.png"/><Relationship Id="rId82" Type="http://schemas.openxmlformats.org/officeDocument/2006/relationships/customXml" Target="../ink/ink41.xml"/><Relationship Id="rId19" Type="http://schemas.openxmlformats.org/officeDocument/2006/relationships/image" Target="../media/image50.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58.png"/><Relationship Id="rId56" Type="http://schemas.openxmlformats.org/officeDocument/2006/relationships/customXml" Target="../ink/ink28.xml"/><Relationship Id="rId77" Type="http://schemas.openxmlformats.org/officeDocument/2006/relationships/image" Target="../media/image79.png"/><Relationship Id="rId100" Type="http://schemas.openxmlformats.org/officeDocument/2006/relationships/customXml" Target="../ink/ink50.xml"/><Relationship Id="rId8" Type="http://schemas.openxmlformats.org/officeDocument/2006/relationships/customXml" Target="../ink/ink4.xml"/><Relationship Id="rId51" Type="http://schemas.openxmlformats.org/officeDocument/2006/relationships/image" Target="../media/image66.png"/><Relationship Id="rId72" Type="http://schemas.openxmlformats.org/officeDocument/2006/relationships/customXml" Target="../ink/ink36.xml"/><Relationship Id="rId93" Type="http://schemas.openxmlformats.org/officeDocument/2006/relationships/image" Target="../media/image87.png"/><Relationship Id="rId98" Type="http://schemas.openxmlformats.org/officeDocument/2006/relationships/customXml" Target="../ink/ink49.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5.tif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99.tiff"/><Relationship Id="rId5" Type="http://schemas.openxmlformats.org/officeDocument/2006/relationships/image" Target="../media/image98.tiff"/><Relationship Id="rId10" Type="http://schemas.openxmlformats.org/officeDocument/2006/relationships/image" Target="../media/image4.png"/><Relationship Id="rId4" Type="http://schemas.openxmlformats.org/officeDocument/2006/relationships/image" Target="../media/image97.tiff"/><Relationship Id="rId9" Type="http://schemas.openxmlformats.org/officeDocument/2006/relationships/hyperlink" Target="https://anubhavtrainings.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02.jpg"/><Relationship Id="rId7" Type="http://schemas.openxmlformats.org/officeDocument/2006/relationships/image" Target="../media/image10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0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8.png"/><Relationship Id="rId4" Type="http://schemas.openxmlformats.org/officeDocument/2006/relationships/hyperlink" Target="http://stackoverflow.com/users/778581/dagu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hyperlink" Target="https://help.github.com/articles/about-pull-reques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s://docs.abapgit.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08</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Introduction to Scenario &amp;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80728"/>
            <a:ext cx="10771237" cy="3231654"/>
          </a:xfrm>
          <a:prstGeom prst="rect">
            <a:avLst/>
          </a:prstGeom>
        </p:spPr>
        <p:txBody>
          <a:bodyPr wrap="square">
            <a:spAutoFit/>
          </a:bodyPr>
          <a:lstStyle/>
          <a:p>
            <a:pPr algn="just"/>
            <a:r>
              <a:rPr lang="en-US" sz="2000" dirty="0"/>
              <a:t>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 called custom entities act as a wrapper for a code based implementation that provides the data instead. This use case involves following steps.</a:t>
            </a:r>
          </a:p>
          <a:p>
            <a:pPr algn="just"/>
            <a:endParaRPr lang="en-US" sz="2000" dirty="0"/>
          </a:p>
          <a:p>
            <a:pPr marL="457200" indent="-457200" algn="just">
              <a:buFont typeface="+mj-lt"/>
              <a:buAutoNum type="arabicPeriod"/>
            </a:pPr>
            <a:r>
              <a:rPr lang="en-US" sz="2000" b="1" dirty="0"/>
              <a:t>Creating the Service Consumption Model</a:t>
            </a:r>
          </a:p>
          <a:p>
            <a:pPr marL="457200" indent="-457200" algn="just">
              <a:buFont typeface="+mj-lt"/>
              <a:buAutoNum type="arabicPeriod"/>
            </a:pPr>
            <a:r>
              <a:rPr lang="en-US" sz="2000" b="1" dirty="0"/>
              <a:t>Defining the Custom CDS Entity</a:t>
            </a:r>
          </a:p>
          <a:p>
            <a:pPr marL="457200" indent="-457200" algn="just">
              <a:buFont typeface="+mj-lt"/>
              <a:buAutoNum type="arabicPeriod"/>
            </a:pPr>
            <a:r>
              <a:rPr lang="en-US" sz="2000" b="1" dirty="0"/>
              <a:t>Create a class that implements the query for the custom entity</a:t>
            </a:r>
          </a:p>
          <a:p>
            <a:pPr algn="just"/>
            <a:endParaRPr lang="en-US" sz="2000" dirty="0"/>
          </a:p>
        </p:txBody>
      </p:sp>
      <p:sp>
        <p:nvSpPr>
          <p:cNvPr id="2" name="Rectangle 1">
            <a:extLst>
              <a:ext uri="{FF2B5EF4-FFF2-40B4-BE49-F238E27FC236}">
                <a16:creationId xmlns:a16="http://schemas.microsoft.com/office/drawing/2014/main" id="{779678F9-F985-46A8-8B4F-8D969D4439DB}"/>
              </a:ext>
            </a:extLst>
          </p:cNvPr>
          <p:cNvSpPr/>
          <p:nvPr/>
        </p:nvSpPr>
        <p:spPr>
          <a:xfrm>
            <a:off x="477788" y="4653136"/>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7" name="Rectangle 6">
            <a:extLst>
              <a:ext uri="{FF2B5EF4-FFF2-40B4-BE49-F238E27FC236}">
                <a16:creationId xmlns:a16="http://schemas.microsoft.com/office/drawing/2014/main" id="{D07AD5BD-C5D2-495A-B918-65EF0F27A6BA}"/>
              </a:ext>
            </a:extLst>
          </p:cNvPr>
          <p:cNvSpPr/>
          <p:nvPr/>
        </p:nvSpPr>
        <p:spPr>
          <a:xfrm>
            <a:off x="3430116" y="4653136"/>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p>
        </p:txBody>
      </p:sp>
      <p:sp>
        <p:nvSpPr>
          <p:cNvPr id="8" name="Rectangle 7">
            <a:extLst>
              <a:ext uri="{FF2B5EF4-FFF2-40B4-BE49-F238E27FC236}">
                <a16:creationId xmlns:a16="http://schemas.microsoft.com/office/drawing/2014/main" id="{54143255-6BFC-46DC-B187-2B49A59A6253}"/>
              </a:ext>
            </a:extLst>
          </p:cNvPr>
          <p:cNvSpPr/>
          <p:nvPr/>
        </p:nvSpPr>
        <p:spPr>
          <a:xfrm>
            <a:off x="6382444" y="4642115"/>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a:t>
            </a:r>
          </a:p>
        </p:txBody>
      </p:sp>
      <p:sp>
        <p:nvSpPr>
          <p:cNvPr id="9" name="Rectangle 8">
            <a:extLst>
              <a:ext uri="{FF2B5EF4-FFF2-40B4-BE49-F238E27FC236}">
                <a16:creationId xmlns:a16="http://schemas.microsoft.com/office/drawing/2014/main" id="{21FEC794-B3AA-4556-94DE-34E513239333}"/>
              </a:ext>
            </a:extLst>
          </p:cNvPr>
          <p:cNvSpPr/>
          <p:nvPr/>
        </p:nvSpPr>
        <p:spPr>
          <a:xfrm>
            <a:off x="9734467" y="5240925"/>
            <a:ext cx="2088232" cy="42941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0" name="Rectangle 9">
            <a:extLst>
              <a:ext uri="{FF2B5EF4-FFF2-40B4-BE49-F238E27FC236}">
                <a16:creationId xmlns:a16="http://schemas.microsoft.com/office/drawing/2014/main" id="{DD68A437-03C7-49B9-ABF4-DB52C8651A77}"/>
              </a:ext>
            </a:extLst>
          </p:cNvPr>
          <p:cNvSpPr/>
          <p:nvPr/>
        </p:nvSpPr>
        <p:spPr>
          <a:xfrm>
            <a:off x="9734467" y="5877272"/>
            <a:ext cx="2088232" cy="42941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/DMO/AGENCY</a:t>
            </a:r>
          </a:p>
        </p:txBody>
      </p:sp>
      <p:sp>
        <p:nvSpPr>
          <p:cNvPr id="4" name="Thought Bubble: Cloud 3">
            <a:extLst>
              <a:ext uri="{FF2B5EF4-FFF2-40B4-BE49-F238E27FC236}">
                <a16:creationId xmlns:a16="http://schemas.microsoft.com/office/drawing/2014/main" id="{1BEB590C-F8F2-44F7-A15E-7B7B00BA1062}"/>
              </a:ext>
            </a:extLst>
          </p:cNvPr>
          <p:cNvSpPr/>
          <p:nvPr/>
        </p:nvSpPr>
        <p:spPr>
          <a:xfrm>
            <a:off x="9811537" y="3335058"/>
            <a:ext cx="1767847" cy="864096"/>
          </a:xfrm>
          <a:prstGeom prst="cloudCallout">
            <a:avLst>
              <a:gd name="adj1" fmla="val -12951"/>
              <a:gd name="adj2" fmla="val 4032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cxnSp>
        <p:nvCxnSpPr>
          <p:cNvPr id="12" name="Connector: Elbow 11">
            <a:extLst>
              <a:ext uri="{FF2B5EF4-FFF2-40B4-BE49-F238E27FC236}">
                <a16:creationId xmlns:a16="http://schemas.microsoft.com/office/drawing/2014/main" id="{F84DE25A-D3B6-42A7-88AA-7E275B55AF34}"/>
              </a:ext>
            </a:extLst>
          </p:cNvPr>
          <p:cNvCxnSpPr>
            <a:cxnSpLocks/>
            <a:stCxn id="4" idx="0"/>
          </p:cNvCxnSpPr>
          <p:nvPr/>
        </p:nvCxnSpPr>
        <p:spPr>
          <a:xfrm rot="10800000" flipV="1">
            <a:off x="8470681" y="3767106"/>
            <a:ext cx="1346341" cy="12460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Diagonal Corners Snipped 13">
            <a:extLst>
              <a:ext uri="{FF2B5EF4-FFF2-40B4-BE49-F238E27FC236}">
                <a16:creationId xmlns:a16="http://schemas.microsoft.com/office/drawing/2014/main" id="{EDCAA605-0C0E-404B-A3A0-C8C2ACA47B68}"/>
              </a:ext>
            </a:extLst>
          </p:cNvPr>
          <p:cNvSpPr/>
          <p:nvPr/>
        </p:nvSpPr>
        <p:spPr>
          <a:xfrm>
            <a:off x="8730075" y="3991506"/>
            <a:ext cx="975759" cy="505374"/>
          </a:xfrm>
          <a:prstGeom prst="snip2Diag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 Entity</a:t>
            </a:r>
          </a:p>
        </p:txBody>
      </p:sp>
      <p:sp>
        <p:nvSpPr>
          <p:cNvPr id="16" name="Rectangle 15">
            <a:extLst>
              <a:ext uri="{FF2B5EF4-FFF2-40B4-BE49-F238E27FC236}">
                <a16:creationId xmlns:a16="http://schemas.microsoft.com/office/drawing/2014/main" id="{48F2325A-515D-423C-9A34-E2F9DE72BC3B}"/>
              </a:ext>
            </a:extLst>
          </p:cNvPr>
          <p:cNvSpPr/>
          <p:nvPr/>
        </p:nvSpPr>
        <p:spPr>
          <a:xfrm>
            <a:off x="9684085" y="4277662"/>
            <a:ext cx="2088232" cy="4294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Implanting class</a:t>
            </a:r>
          </a:p>
        </p:txBody>
      </p:sp>
    </p:spTree>
    <p:extLst>
      <p:ext uri="{BB962C8B-B14F-4D97-AF65-F5344CB8AC3E}">
        <p14:creationId xmlns:p14="http://schemas.microsoft.com/office/powerpoint/2010/main" val="35853100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p>
          <a:p>
            <a:r>
              <a:rPr lang="en-US" sz="1800" b="1" dirty="0"/>
              <a:t>Step1</a:t>
            </a:r>
            <a:r>
              <a:rPr lang="en-US" sz="1800" dirty="0"/>
              <a:t>: Download $metadata file</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a:solidFill>
                  <a:srgbClr val="24292F"/>
                </a:solidFill>
              </a:rPr>
              <a:t>Step2</a:t>
            </a:r>
            <a:r>
              <a:rPr lang="en-US" sz="1800" dirty="0">
                <a:solidFill>
                  <a:srgbClr val="24292F"/>
                </a:solidFill>
              </a:rPr>
              <a:t>: Create 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a:t>Steps for Creating Service Consumption Model Click Next to Each step and finish.</a:t>
            </a:r>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a:solidFill>
                  <a:srgbClr val="24292F"/>
                </a:solidFill>
              </a:rPr>
              <a:t>1. Right-click 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a:solidFill>
                  <a:srgbClr val="24292F"/>
                </a:solidFill>
              </a:rPr>
              <a:t>2. Start with creating a new data definition ZCE_RAP_AGENCY_XX using the template for a Custom Entity. </a:t>
            </a:r>
          </a:p>
          <a:p>
            <a:r>
              <a:rPr lang="en-US" sz="1600" dirty="0">
                <a:solidFill>
                  <a:srgbClr val="24292F"/>
                </a:solidFill>
              </a:rPr>
              <a:t>The New Data Definition dialogue 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a:solidFill>
                  <a:srgbClr val="24292F"/>
                </a:solidFill>
              </a:rPr>
              <a:t> Press Next. Do NOT press Finish. Caution If you would press Finish instead of Next the wizard will use the template that was used the last time when this wizard was used by the developer.</a:t>
            </a:r>
          </a:p>
        </p:txBody>
      </p:sp>
      <p:sp>
        <p:nvSpPr>
          <p:cNvPr id="7" name="Rectangle 6"/>
          <p:cNvSpPr/>
          <p:nvPr/>
        </p:nvSpPr>
        <p:spPr>
          <a:xfrm>
            <a:off x="6928827" y="883509"/>
            <a:ext cx="4451852" cy="830997"/>
          </a:xfrm>
          <a:prstGeom prst="rect">
            <a:avLst/>
          </a:prstGeom>
        </p:spPr>
        <p:txBody>
          <a:bodyPr wrap="square">
            <a:spAutoFit/>
          </a:bodyPr>
          <a:lstStyle/>
          <a:p>
            <a:r>
              <a:rPr lang="en-US" sz="1600" dirty="0">
                <a:solidFill>
                  <a:srgbClr val="24292F"/>
                </a:solidFill>
              </a:rPr>
              <a:t>4. Select the template Define Custom Entity with Parameters.</a:t>
            </a:r>
            <a:br>
              <a:rPr lang="en-US" sz="1600" dirty="0"/>
            </a:br>
            <a:r>
              <a:rPr lang="en-US" sz="1600" dirty="0">
                <a:solidFill>
                  <a:srgbClr val="24292F"/>
                </a:solidFill>
              </a:rPr>
              <a:t>Press 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a:solidFill>
                  <a:srgbClr val="24292F"/>
                </a:solidFill>
              </a:rPr>
              <a:t>5. Edit the source code of the custom entity ZCE_RAP_AGENCY_XX Remove the statement with parameters parameter_name : 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a:solidFill>
                  <a:srgbClr val="24292F"/>
                </a:solidFill>
              </a:rPr>
              <a:t>6. Now, open the abstract entity you created in Service Consumption Model in the source code editor</a:t>
            </a:r>
            <a:br>
              <a:rPr lang="en-US" sz="1800" dirty="0"/>
            </a:br>
            <a:r>
              <a:rPr lang="en-US" sz="1800" dirty="0">
                <a:solidFill>
                  <a:srgbClr val="24292F"/>
                </a:solidFill>
              </a:rPr>
              <a:t>Navigate to the abstract entity ZRAP_XXZ_TRAVEL_AGENCY_ES5 in the Project Explorer</a:t>
            </a:r>
            <a:br>
              <a:rPr lang="en-US" sz="1800" dirty="0"/>
            </a:br>
            <a:r>
              <a:rPr lang="en-US" sz="1800" dirty="0">
                <a:solidFill>
                  <a:srgbClr val="24292F"/>
                </a:solidFill>
              </a:rPr>
              <a:t>Double click on it to open the source code 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a:t>7. Copy field list from abstract entity to custom entity</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p>
        </p:txBody>
      </p:sp>
    </p:spTree>
    <p:extLst>
      <p:ext uri="{BB962C8B-B14F-4D97-AF65-F5344CB8AC3E}">
        <p14:creationId xmlns:p14="http://schemas.microsoft.com/office/powerpoint/2010/main" val="41070906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a:solidFill>
                  <a:srgbClr val="24292F"/>
                </a:solidFill>
              </a:rPr>
              <a:t>9. Add the annotation @ObjectModel.Query.ImplementedBy </a:t>
            </a:r>
          </a:p>
          <a:p>
            <a:r>
              <a:rPr lang="en-US" sz="1700" dirty="0">
                <a:solidFill>
                  <a:srgbClr val="24292F"/>
                </a:solidFill>
              </a:rPr>
              <a:t>to the DDL source code</a:t>
            </a:r>
            <a:br>
              <a:rPr lang="en-US" sz="1700" dirty="0"/>
            </a:br>
            <a:r>
              <a:rPr lang="en-US" sz="1700" dirty="0">
                <a:solidFill>
                  <a:srgbClr val="24292F"/>
                </a:solidFill>
              </a:rPr>
              <a:t>@ObjectModel.query.implementedBy: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a:solidFill>
                  <a:srgbClr val="24292F"/>
                </a:solidFill>
              </a:rPr>
              <a:t>1.Search 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a:solidFill>
                  <a:srgbClr val="24292F"/>
                </a:solidFill>
              </a:rPr>
              <a:t>2.Create a new ABAP class ZCL_CE_RAP_AGENCY_XX for custom entity ZCE_RAP_AGENCY_XX.</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12569" y="16498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08</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87045" y="1067345"/>
            <a:ext cx="11101595" cy="409176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What is git and git HUB</a:t>
            </a:r>
          </a:p>
          <a:p>
            <a:pPr marL="133234" indent="-285664">
              <a:buFont typeface="Arial" panose="020B0604020202020204" pitchFamily="34" charset="0"/>
              <a:buChar char="•"/>
            </a:pPr>
            <a:r>
              <a:rPr lang="en-US" sz="1999" dirty="0">
                <a:solidFill>
                  <a:schemeClr val="bg1"/>
                </a:solidFill>
              </a:rPr>
              <a:t>Working with git</a:t>
            </a:r>
          </a:p>
          <a:p>
            <a:pPr marL="133234" indent="-285664">
              <a:buFont typeface="Arial" panose="020B0604020202020204" pitchFamily="34" charset="0"/>
              <a:buChar char="•"/>
            </a:pPr>
            <a:r>
              <a:rPr lang="en-US" sz="1999" dirty="0">
                <a:solidFill>
                  <a:schemeClr val="bg1"/>
                </a:solidFill>
              </a:rPr>
              <a:t>ABAP git scenario</a:t>
            </a:r>
          </a:p>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p>
          <a:p>
            <a:pPr marL="133234" indent="-285664">
              <a:buFont typeface="Arial" panose="020B0604020202020204" pitchFamily="34" charset="0"/>
              <a:buChar char="•"/>
            </a:pPr>
            <a:r>
              <a:rPr lang="en-US" sz="1999" dirty="0">
                <a:solidFill>
                  <a:schemeClr val="bg1"/>
                </a:solidFill>
              </a:rPr>
              <a:t>Working with Analytic List Page</a:t>
            </a:r>
          </a:p>
          <a:p>
            <a:pPr marL="133234" indent="-285664">
              <a:buFont typeface="Arial" panose="020B0604020202020204" pitchFamily="34" charset="0"/>
              <a:buChar char="•"/>
            </a:pPr>
            <a:r>
              <a:rPr lang="en-US" sz="1999" dirty="0">
                <a:solidFill>
                  <a:schemeClr val="bg1"/>
                </a:solidFill>
              </a:rPr>
              <a:t>Working with OVP Application</a:t>
            </a:r>
          </a:p>
          <a:p>
            <a:pPr marL="133234" indent="-285664">
              <a:buFont typeface="Arial" panose="020B0604020202020204" pitchFamily="34" charset="0"/>
              <a:buChar char="•"/>
            </a:pPr>
            <a:r>
              <a:rPr lang="en-US" sz="1999" dirty="0">
                <a:solidFill>
                  <a:schemeClr val="bg1"/>
                </a:solidFill>
              </a:rPr>
              <a:t>Cross App navigation from OVP</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Class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a:solidFill>
                  <a:srgbClr val="24292F"/>
                </a:solidFill>
              </a:rPr>
              <a:t>3. Add interface IF_RAP_QUERY_PROVIDER to the query implementation class ZCL_CE_RAP_AGENCY_XX</a:t>
            </a:r>
            <a:br>
              <a:rPr lang="en-US" sz="1800" dirty="0"/>
            </a:br>
            <a:r>
              <a:rPr lang="en-US" sz="1800" dirty="0">
                <a:solidFill>
                  <a:srgbClr val="24292F"/>
                </a:solidFill>
              </a:rPr>
              <a:t>Add the following statement in the public section</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a:solidFill>
                  <a:srgbClr val="24292F"/>
                </a:solidFill>
              </a:rPr>
              <a:t>4. Add an implementation for the method if_rap_query_provider~select.</a:t>
            </a:r>
          </a:p>
          <a:p>
            <a:r>
              <a:rPr lang="en-US" sz="1800" dirty="0">
                <a:solidFill>
                  <a:srgbClr val="24292F"/>
                </a:solidFill>
                <a:hlinkClick r:id="rId5"/>
              </a:rPr>
              <a:t>Code here </a:t>
            </a:r>
            <a:r>
              <a:rPr lang="en-US" sz="1800" dirty="0">
                <a:solidFill>
                  <a:srgbClr val="24292F"/>
                </a:solidFill>
              </a:rPr>
              <a:t>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Something Important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if_rap_query_provider~select. Within the select() method, we can retrieve the details of the incoming OData call using the object io_request. Using the method get_paging() we can find out whether client side paging was requested with the incoming OData call. Using the method get_filter() we can retrieve the filter that was used by the incoming OData request and by calling the method -&gt;get_as_ranges( ) provided by the filter object we can retrieve the filter as ranges. Using the methods is_data_requested( ) and is_total_numb_of_rec_requested(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set_data() .</a:t>
            </a:r>
          </a:p>
          <a:p>
            <a:pPr algn="just"/>
            <a:endParaRPr lang="en-US" sz="2000" dirty="0"/>
          </a:p>
          <a:p>
            <a:pPr algn="just"/>
            <a:r>
              <a:rPr lang="en-US" sz="2000" dirty="0"/>
              <a:t>If in addition, the number of all entries of an entity is requested, the number of entities being returned must be set via the method set_total_number_of_records(). Copy and paste the coding below into the implementation of the method if_rap_query_provider~select.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Test the Custom Entity in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br>
              <a:rPr lang="en-US" sz="1800" dirty="0"/>
            </a:br>
            <a:r>
              <a:rPr lang="en-US" sz="1800" dirty="0"/>
              <a:t>Enhance the manage BO entity</a:t>
            </a:r>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Enabling Status with Icon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pPr algn="just"/>
            <a:r>
              <a:rPr lang="en-US" sz="1800" dirty="0"/>
              <a:t>A Status with icon provide more intuitive analysis of the data to the business user, using the criticality annotation available at the </a:t>
            </a:r>
            <a:r>
              <a:rPr lang="en-US" sz="1800" dirty="0" err="1"/>
              <a:t>LineItem</a:t>
            </a:r>
            <a:r>
              <a:rPr lang="en-US" sz="1800" dirty="0"/>
              <a:t> level, we can design and deliver best in class user experience with RAP and CDS entities.</a:t>
            </a:r>
          </a:p>
          <a:p>
            <a:pPr algn="just"/>
            <a:endParaRPr lang="en-US" sz="1800" dirty="0"/>
          </a:p>
          <a:p>
            <a:pPr algn="just"/>
            <a:r>
              <a:rPr lang="en-US" sz="1800" dirty="0"/>
              <a:t>Exercise - </a:t>
            </a:r>
            <a:r>
              <a:rPr lang="en-US" sz="1800" dirty="0">
                <a:hlinkClick r:id="rId3"/>
              </a:rPr>
              <a:t>Solution</a:t>
            </a:r>
            <a:endParaRPr lang="en-US" sz="1800" dirty="0"/>
          </a:p>
        </p:txBody>
      </p:sp>
      <p:pic>
        <p:nvPicPr>
          <p:cNvPr id="3" name="Picture 2">
            <a:extLst>
              <a:ext uri="{FF2B5EF4-FFF2-40B4-BE49-F238E27FC236}">
                <a16:creationId xmlns:a16="http://schemas.microsoft.com/office/drawing/2014/main" id="{5447433E-B442-4E39-BB94-DEB9C7A13745}"/>
              </a:ext>
            </a:extLst>
          </p:cNvPr>
          <p:cNvPicPr>
            <a:picLocks noChangeAspect="1"/>
          </p:cNvPicPr>
          <p:nvPr/>
        </p:nvPicPr>
        <p:blipFill>
          <a:blip r:embed="rId4"/>
          <a:stretch>
            <a:fillRect/>
          </a:stretch>
        </p:blipFill>
        <p:spPr>
          <a:xfrm>
            <a:off x="633329" y="2279713"/>
            <a:ext cx="8974732" cy="4176774"/>
          </a:xfrm>
          <a:prstGeom prst="rect">
            <a:avLst/>
          </a:prstGeom>
        </p:spPr>
      </p:pic>
    </p:spTree>
    <p:extLst>
      <p:ext uri="{BB962C8B-B14F-4D97-AF65-F5344CB8AC3E}">
        <p14:creationId xmlns:p14="http://schemas.microsoft.com/office/powerpoint/2010/main" val="396597494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Analytic List Page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just"/>
            <a:r>
              <a:rPr lang="en-US" sz="1600" b="0" i="0" dirty="0">
                <a:solidFill>
                  <a:srgbClr val="333333"/>
                </a:solidFill>
                <a:effectLst/>
                <a:latin typeface="72" panose="020B0503030000000003" pitchFamily="34" charset="0"/>
              </a:rPr>
              <a:t>The analytical list page (ALP) offers a unique way to analyze data step by step from different perspectives, to investigate a root cause through drilldown, and to act on transactional content. All this can be done seamlessly within one page. </a:t>
            </a:r>
          </a:p>
          <a:p>
            <a:pPr algn="just"/>
            <a:endParaRPr lang="en-US" sz="1600" dirty="0">
              <a:solidFill>
                <a:srgbClr val="333333"/>
              </a:solidFill>
              <a:latin typeface="72" panose="020B0503030000000003" pitchFamily="34" charset="0"/>
            </a:endParaRPr>
          </a:p>
          <a:p>
            <a:pPr algn="just"/>
            <a:r>
              <a:rPr lang="en-US" sz="1600" b="0" i="0" dirty="0">
                <a:solidFill>
                  <a:srgbClr val="333333"/>
                </a:solidFill>
                <a:effectLst/>
                <a:latin typeface="72" panose="020B0503030000000003" pitchFamily="34" charset="0"/>
              </a:rPr>
              <a:t>The purpose of the analytical list page is to identify interesting areas within datasets or significant single instances using data visualization and business intelligence.</a:t>
            </a:r>
          </a:p>
          <a:p>
            <a:pPr algn="just"/>
            <a:endParaRPr lang="en-US" sz="1600" b="0" i="0" dirty="0">
              <a:solidFill>
                <a:srgbClr val="333333"/>
              </a:solidFill>
              <a:effectLst/>
              <a:latin typeface="72" panose="020B0503030000000003" pitchFamily="34" charset="0"/>
            </a:endParaRPr>
          </a:p>
          <a:p>
            <a:pPr algn="just"/>
            <a:r>
              <a:rPr lang="en-US" sz="1600" b="0" i="0" dirty="0">
                <a:solidFill>
                  <a:srgbClr val="333333"/>
                </a:solidFill>
                <a:effectLst/>
                <a:latin typeface="72" panose="020B0503030000000003" pitchFamily="34" charset="0"/>
              </a:rPr>
              <a:t>Visualizations help users to recognize facts and situations, and reduce the number of interaction steps needed to gain insights or to identify significant single instances. Chart visualization increases the joy of use, and enables users to spot relevant data more quickly.</a:t>
            </a:r>
          </a:p>
        </p:txBody>
      </p:sp>
      <p:pic>
        <p:nvPicPr>
          <p:cNvPr id="4" name="Picture 2" descr="Analytical list page">
            <a:extLst>
              <a:ext uri="{FF2B5EF4-FFF2-40B4-BE49-F238E27FC236}">
                <a16:creationId xmlns:a16="http://schemas.microsoft.com/office/drawing/2014/main" id="{9021487F-0D14-EF08-1F3B-0B9D47F8C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325" y="3218330"/>
            <a:ext cx="5347060" cy="335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50662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AF57C58-92D4-989D-2C3E-35634CCA9859}"/>
              </a:ext>
            </a:extLst>
          </p:cNvPr>
          <p:cNvGrpSpPr/>
          <p:nvPr/>
        </p:nvGrpSpPr>
        <p:grpSpPr>
          <a:xfrm>
            <a:off x="1268625" y="1052750"/>
            <a:ext cx="6227280" cy="3519720"/>
            <a:chOff x="1268625" y="1052750"/>
            <a:chExt cx="6227280" cy="351972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68A6ACA-ABE1-44E1-573B-6B012A290C48}"/>
                    </a:ext>
                  </a:extLst>
                </p14:cNvPr>
                <p14:cNvContentPartPr/>
                <p14:nvPr/>
              </p14:nvContentPartPr>
              <p14:xfrm>
                <a:off x="2075745" y="1091990"/>
                <a:ext cx="370800" cy="277920"/>
              </p14:xfrm>
            </p:contentPart>
          </mc:Choice>
          <mc:Fallback>
            <p:pic>
              <p:nvPicPr>
                <p:cNvPr id="4" name="Ink 3">
                  <a:extLst>
                    <a:ext uri="{FF2B5EF4-FFF2-40B4-BE49-F238E27FC236}">
                      <a16:creationId xmlns:a16="http://schemas.microsoft.com/office/drawing/2014/main" id="{D68A6ACA-ABE1-44E1-573B-6B012A290C48}"/>
                    </a:ext>
                  </a:extLst>
                </p:cNvPr>
                <p:cNvPicPr/>
                <p:nvPr/>
              </p:nvPicPr>
              <p:blipFill>
                <a:blip r:embed="rId3"/>
                <a:stretch>
                  <a:fillRect/>
                </a:stretch>
              </p:blipFill>
              <p:spPr>
                <a:xfrm>
                  <a:off x="2066745" y="1082990"/>
                  <a:ext cx="38844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98983B59-917A-F1EE-3F51-E1711074A01A}"/>
                    </a:ext>
                  </a:extLst>
                </p14:cNvPr>
                <p14:cNvContentPartPr/>
                <p14:nvPr/>
              </p14:nvContentPartPr>
              <p14:xfrm>
                <a:off x="2204985" y="1052750"/>
                <a:ext cx="171720" cy="3401640"/>
              </p14:xfrm>
            </p:contentPart>
          </mc:Choice>
          <mc:Fallback>
            <p:pic>
              <p:nvPicPr>
                <p:cNvPr id="5" name="Ink 4">
                  <a:extLst>
                    <a:ext uri="{FF2B5EF4-FFF2-40B4-BE49-F238E27FC236}">
                      <a16:creationId xmlns:a16="http://schemas.microsoft.com/office/drawing/2014/main" id="{98983B59-917A-F1EE-3F51-E1711074A01A}"/>
                    </a:ext>
                  </a:extLst>
                </p:cNvPr>
                <p:cNvPicPr/>
                <p:nvPr/>
              </p:nvPicPr>
              <p:blipFill>
                <a:blip r:embed="rId5"/>
                <a:stretch>
                  <a:fillRect/>
                </a:stretch>
              </p:blipFill>
              <p:spPr>
                <a:xfrm>
                  <a:off x="2196345" y="1044110"/>
                  <a:ext cx="189360" cy="3419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D00373E5-2B70-6AF0-BF88-6381741E5609}"/>
                    </a:ext>
                  </a:extLst>
                </p14:cNvPr>
                <p14:cNvContentPartPr/>
                <p14:nvPr/>
              </p14:nvContentPartPr>
              <p14:xfrm>
                <a:off x="1788465" y="4069190"/>
                <a:ext cx="5599440" cy="138960"/>
              </p14:xfrm>
            </p:contentPart>
          </mc:Choice>
          <mc:Fallback>
            <p:pic>
              <p:nvPicPr>
                <p:cNvPr id="6" name="Ink 5">
                  <a:extLst>
                    <a:ext uri="{FF2B5EF4-FFF2-40B4-BE49-F238E27FC236}">
                      <a16:creationId xmlns:a16="http://schemas.microsoft.com/office/drawing/2014/main" id="{D00373E5-2B70-6AF0-BF88-6381741E5609}"/>
                    </a:ext>
                  </a:extLst>
                </p:cNvPr>
                <p:cNvPicPr/>
                <p:nvPr/>
              </p:nvPicPr>
              <p:blipFill>
                <a:blip r:embed="rId7"/>
                <a:stretch>
                  <a:fillRect/>
                </a:stretch>
              </p:blipFill>
              <p:spPr>
                <a:xfrm>
                  <a:off x="1779465" y="4060190"/>
                  <a:ext cx="56170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3C10E2DE-200A-DD56-D90A-73F1239E293D}"/>
                    </a:ext>
                  </a:extLst>
                </p14:cNvPr>
                <p14:cNvContentPartPr/>
                <p14:nvPr/>
              </p14:nvContentPartPr>
              <p14:xfrm>
                <a:off x="7184505" y="4058030"/>
                <a:ext cx="151560" cy="186840"/>
              </p14:xfrm>
            </p:contentPart>
          </mc:Choice>
          <mc:Fallback>
            <p:pic>
              <p:nvPicPr>
                <p:cNvPr id="7" name="Ink 6">
                  <a:extLst>
                    <a:ext uri="{FF2B5EF4-FFF2-40B4-BE49-F238E27FC236}">
                      <a16:creationId xmlns:a16="http://schemas.microsoft.com/office/drawing/2014/main" id="{3C10E2DE-200A-DD56-D90A-73F1239E293D}"/>
                    </a:ext>
                  </a:extLst>
                </p:cNvPr>
                <p:cNvPicPr/>
                <p:nvPr/>
              </p:nvPicPr>
              <p:blipFill>
                <a:blip r:embed="rId9"/>
                <a:stretch>
                  <a:fillRect/>
                </a:stretch>
              </p:blipFill>
              <p:spPr>
                <a:xfrm>
                  <a:off x="7175505" y="4049390"/>
                  <a:ext cx="1692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397771C8-1679-3B3A-CDA7-47B081638EA4}"/>
                    </a:ext>
                  </a:extLst>
                </p14:cNvPr>
                <p14:cNvContentPartPr/>
                <p14:nvPr/>
              </p14:nvContentPartPr>
              <p14:xfrm>
                <a:off x="6712545" y="4446830"/>
                <a:ext cx="307080" cy="13320"/>
              </p14:xfrm>
            </p:contentPart>
          </mc:Choice>
          <mc:Fallback>
            <p:pic>
              <p:nvPicPr>
                <p:cNvPr id="8" name="Ink 7">
                  <a:extLst>
                    <a:ext uri="{FF2B5EF4-FFF2-40B4-BE49-F238E27FC236}">
                      <a16:creationId xmlns:a16="http://schemas.microsoft.com/office/drawing/2014/main" id="{397771C8-1679-3B3A-CDA7-47B081638EA4}"/>
                    </a:ext>
                  </a:extLst>
                </p:cNvPr>
                <p:cNvPicPr/>
                <p:nvPr/>
              </p:nvPicPr>
              <p:blipFill>
                <a:blip r:embed="rId11"/>
                <a:stretch>
                  <a:fillRect/>
                </a:stretch>
              </p:blipFill>
              <p:spPr>
                <a:xfrm>
                  <a:off x="6703905" y="4438190"/>
                  <a:ext cx="3247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E735445D-0C37-9BB6-A770-7D6BAD598C7B}"/>
                    </a:ext>
                  </a:extLst>
                </p14:cNvPr>
                <p14:cNvContentPartPr/>
                <p14:nvPr/>
              </p14:nvContentPartPr>
              <p14:xfrm>
                <a:off x="6931425" y="4314350"/>
                <a:ext cx="185760" cy="210600"/>
              </p14:xfrm>
            </p:contentPart>
          </mc:Choice>
          <mc:Fallback>
            <p:pic>
              <p:nvPicPr>
                <p:cNvPr id="9" name="Ink 8">
                  <a:extLst>
                    <a:ext uri="{FF2B5EF4-FFF2-40B4-BE49-F238E27FC236}">
                      <a16:creationId xmlns:a16="http://schemas.microsoft.com/office/drawing/2014/main" id="{E735445D-0C37-9BB6-A770-7D6BAD598C7B}"/>
                    </a:ext>
                  </a:extLst>
                </p:cNvPr>
                <p:cNvPicPr/>
                <p:nvPr/>
              </p:nvPicPr>
              <p:blipFill>
                <a:blip r:embed="rId13"/>
                <a:stretch>
                  <a:fillRect/>
                </a:stretch>
              </p:blipFill>
              <p:spPr>
                <a:xfrm>
                  <a:off x="6922785" y="4305710"/>
                  <a:ext cx="2034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7F5FFEA2-799F-90AA-01D9-9D96E599A824}"/>
                    </a:ext>
                  </a:extLst>
                </p14:cNvPr>
                <p14:cNvContentPartPr/>
                <p14:nvPr/>
              </p14:nvContentPartPr>
              <p14:xfrm>
                <a:off x="7283505" y="4394990"/>
                <a:ext cx="212400" cy="177480"/>
              </p14:xfrm>
            </p:contentPart>
          </mc:Choice>
          <mc:Fallback>
            <p:pic>
              <p:nvPicPr>
                <p:cNvPr id="10" name="Ink 9">
                  <a:extLst>
                    <a:ext uri="{FF2B5EF4-FFF2-40B4-BE49-F238E27FC236}">
                      <a16:creationId xmlns:a16="http://schemas.microsoft.com/office/drawing/2014/main" id="{7F5FFEA2-799F-90AA-01D9-9D96E599A824}"/>
                    </a:ext>
                  </a:extLst>
                </p:cNvPr>
                <p:cNvPicPr/>
                <p:nvPr/>
              </p:nvPicPr>
              <p:blipFill>
                <a:blip r:embed="rId15"/>
                <a:stretch>
                  <a:fillRect/>
                </a:stretch>
              </p:blipFill>
              <p:spPr>
                <a:xfrm>
                  <a:off x="7274865" y="4385990"/>
                  <a:ext cx="2300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57B242AD-FE57-0155-8D49-815001B4DD7A}"/>
                    </a:ext>
                  </a:extLst>
                </p14:cNvPr>
                <p14:cNvContentPartPr/>
                <p14:nvPr/>
              </p14:nvContentPartPr>
              <p14:xfrm>
                <a:off x="1796745" y="1379630"/>
                <a:ext cx="32040" cy="700200"/>
              </p14:xfrm>
            </p:contentPart>
          </mc:Choice>
          <mc:Fallback>
            <p:pic>
              <p:nvPicPr>
                <p:cNvPr id="11" name="Ink 10">
                  <a:extLst>
                    <a:ext uri="{FF2B5EF4-FFF2-40B4-BE49-F238E27FC236}">
                      <a16:creationId xmlns:a16="http://schemas.microsoft.com/office/drawing/2014/main" id="{57B242AD-FE57-0155-8D49-815001B4DD7A}"/>
                    </a:ext>
                  </a:extLst>
                </p:cNvPr>
                <p:cNvPicPr/>
                <p:nvPr/>
              </p:nvPicPr>
              <p:blipFill>
                <a:blip r:embed="rId17"/>
                <a:stretch>
                  <a:fillRect/>
                </a:stretch>
              </p:blipFill>
              <p:spPr>
                <a:xfrm>
                  <a:off x="1788105" y="1370990"/>
                  <a:ext cx="49680" cy="717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FBA9210E-17CC-F8C3-9191-F3B7701245AC}"/>
                    </a:ext>
                  </a:extLst>
                </p14:cNvPr>
                <p14:cNvContentPartPr/>
                <p14:nvPr/>
              </p14:nvContentPartPr>
              <p14:xfrm>
                <a:off x="1676865" y="1345070"/>
                <a:ext cx="217440" cy="110880"/>
              </p14:xfrm>
            </p:contentPart>
          </mc:Choice>
          <mc:Fallback>
            <p:pic>
              <p:nvPicPr>
                <p:cNvPr id="12" name="Ink 11">
                  <a:extLst>
                    <a:ext uri="{FF2B5EF4-FFF2-40B4-BE49-F238E27FC236}">
                      <a16:creationId xmlns:a16="http://schemas.microsoft.com/office/drawing/2014/main" id="{FBA9210E-17CC-F8C3-9191-F3B7701245AC}"/>
                    </a:ext>
                  </a:extLst>
                </p:cNvPr>
                <p:cNvPicPr/>
                <p:nvPr/>
              </p:nvPicPr>
              <p:blipFill>
                <a:blip r:embed="rId19"/>
                <a:stretch>
                  <a:fillRect/>
                </a:stretch>
              </p:blipFill>
              <p:spPr>
                <a:xfrm>
                  <a:off x="1668225" y="1336070"/>
                  <a:ext cx="2350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83D1C673-1ABF-7178-1FFE-C30AB300E415}"/>
                    </a:ext>
                  </a:extLst>
                </p14:cNvPr>
                <p14:cNvContentPartPr/>
                <p14:nvPr/>
              </p14:nvContentPartPr>
              <p14:xfrm>
                <a:off x="1268625" y="1252910"/>
                <a:ext cx="230400" cy="426240"/>
              </p14:xfrm>
            </p:contentPart>
          </mc:Choice>
          <mc:Fallback>
            <p:pic>
              <p:nvPicPr>
                <p:cNvPr id="13" name="Ink 12">
                  <a:extLst>
                    <a:ext uri="{FF2B5EF4-FFF2-40B4-BE49-F238E27FC236}">
                      <a16:creationId xmlns:a16="http://schemas.microsoft.com/office/drawing/2014/main" id="{83D1C673-1ABF-7178-1FFE-C30AB300E415}"/>
                    </a:ext>
                  </a:extLst>
                </p:cNvPr>
                <p:cNvPicPr/>
                <p:nvPr/>
              </p:nvPicPr>
              <p:blipFill>
                <a:blip r:embed="rId21"/>
                <a:stretch>
                  <a:fillRect/>
                </a:stretch>
              </p:blipFill>
              <p:spPr>
                <a:xfrm>
                  <a:off x="1259985" y="1244270"/>
                  <a:ext cx="248040" cy="443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AA5B697B-71A3-3239-C328-1158E0FD53B8}"/>
                  </a:ext>
                </a:extLst>
              </p14:cNvPr>
              <p14:cNvContentPartPr/>
              <p14:nvPr/>
            </p14:nvContentPartPr>
            <p14:xfrm>
              <a:off x="3936225" y="4945070"/>
              <a:ext cx="319680" cy="376560"/>
            </p14:xfrm>
          </p:contentPart>
        </mc:Choice>
        <mc:Fallback>
          <p:pic>
            <p:nvPicPr>
              <p:cNvPr id="25" name="Ink 24">
                <a:extLst>
                  <a:ext uri="{FF2B5EF4-FFF2-40B4-BE49-F238E27FC236}">
                    <a16:creationId xmlns:a16="http://schemas.microsoft.com/office/drawing/2014/main" id="{AA5B697B-71A3-3239-C328-1158E0FD53B8}"/>
                  </a:ext>
                </a:extLst>
              </p:cNvPr>
              <p:cNvPicPr/>
              <p:nvPr/>
            </p:nvPicPr>
            <p:blipFill>
              <a:blip r:embed="rId23"/>
              <a:stretch>
                <a:fillRect/>
              </a:stretch>
            </p:blipFill>
            <p:spPr>
              <a:xfrm>
                <a:off x="3927225" y="4936430"/>
                <a:ext cx="33732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6" name="Ink 25">
                <a:extLst>
                  <a:ext uri="{FF2B5EF4-FFF2-40B4-BE49-F238E27FC236}">
                    <a16:creationId xmlns:a16="http://schemas.microsoft.com/office/drawing/2014/main" id="{BC6248D1-177A-9C7A-7C28-AABB9CD0E6C3}"/>
                  </a:ext>
                </a:extLst>
              </p14:cNvPr>
              <p14:cNvContentPartPr/>
              <p14:nvPr/>
            </p14:nvContentPartPr>
            <p14:xfrm>
              <a:off x="4237905" y="5206430"/>
              <a:ext cx="55080" cy="204480"/>
            </p14:xfrm>
          </p:contentPart>
        </mc:Choice>
        <mc:Fallback>
          <p:pic>
            <p:nvPicPr>
              <p:cNvPr id="26" name="Ink 25">
                <a:extLst>
                  <a:ext uri="{FF2B5EF4-FFF2-40B4-BE49-F238E27FC236}">
                    <a16:creationId xmlns:a16="http://schemas.microsoft.com/office/drawing/2014/main" id="{BC6248D1-177A-9C7A-7C28-AABB9CD0E6C3}"/>
                  </a:ext>
                </a:extLst>
              </p:cNvPr>
              <p:cNvPicPr/>
              <p:nvPr/>
            </p:nvPicPr>
            <p:blipFill>
              <a:blip r:embed="rId25"/>
              <a:stretch>
                <a:fillRect/>
              </a:stretch>
            </p:blipFill>
            <p:spPr>
              <a:xfrm>
                <a:off x="4229265" y="5197790"/>
                <a:ext cx="727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 name="Ink 27">
                <a:extLst>
                  <a:ext uri="{FF2B5EF4-FFF2-40B4-BE49-F238E27FC236}">
                    <a16:creationId xmlns:a16="http://schemas.microsoft.com/office/drawing/2014/main" id="{EBC2C264-3EFD-98D7-D406-9DF8FB59934F}"/>
                  </a:ext>
                </a:extLst>
              </p14:cNvPr>
              <p14:cNvContentPartPr/>
              <p14:nvPr/>
            </p14:nvContentPartPr>
            <p14:xfrm>
              <a:off x="4552905" y="5289590"/>
              <a:ext cx="36720" cy="219960"/>
            </p14:xfrm>
          </p:contentPart>
        </mc:Choice>
        <mc:Fallback>
          <p:pic>
            <p:nvPicPr>
              <p:cNvPr id="28" name="Ink 27">
                <a:extLst>
                  <a:ext uri="{FF2B5EF4-FFF2-40B4-BE49-F238E27FC236}">
                    <a16:creationId xmlns:a16="http://schemas.microsoft.com/office/drawing/2014/main" id="{EBC2C264-3EFD-98D7-D406-9DF8FB59934F}"/>
                  </a:ext>
                </a:extLst>
              </p:cNvPr>
              <p:cNvPicPr/>
              <p:nvPr/>
            </p:nvPicPr>
            <p:blipFill>
              <a:blip r:embed="rId27"/>
              <a:stretch>
                <a:fillRect/>
              </a:stretch>
            </p:blipFill>
            <p:spPr>
              <a:xfrm>
                <a:off x="4543905" y="5280590"/>
                <a:ext cx="543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9" name="Ink 28">
                <a:extLst>
                  <a:ext uri="{FF2B5EF4-FFF2-40B4-BE49-F238E27FC236}">
                    <a16:creationId xmlns:a16="http://schemas.microsoft.com/office/drawing/2014/main" id="{3A75739B-C280-75AC-8358-CB5FEF675F37}"/>
                  </a:ext>
                </a:extLst>
              </p14:cNvPr>
              <p14:cNvContentPartPr/>
              <p14:nvPr/>
            </p14:nvContentPartPr>
            <p14:xfrm>
              <a:off x="4396665" y="5224430"/>
              <a:ext cx="426600" cy="405000"/>
            </p14:xfrm>
          </p:contentPart>
        </mc:Choice>
        <mc:Fallback>
          <p:pic>
            <p:nvPicPr>
              <p:cNvPr id="29" name="Ink 28">
                <a:extLst>
                  <a:ext uri="{FF2B5EF4-FFF2-40B4-BE49-F238E27FC236}">
                    <a16:creationId xmlns:a16="http://schemas.microsoft.com/office/drawing/2014/main" id="{3A75739B-C280-75AC-8358-CB5FEF675F37}"/>
                  </a:ext>
                </a:extLst>
              </p:cNvPr>
              <p:cNvPicPr/>
              <p:nvPr/>
            </p:nvPicPr>
            <p:blipFill>
              <a:blip r:embed="rId29"/>
              <a:stretch>
                <a:fillRect/>
              </a:stretch>
            </p:blipFill>
            <p:spPr>
              <a:xfrm>
                <a:off x="4388025" y="5215430"/>
                <a:ext cx="4442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0" name="Ink 29">
                <a:extLst>
                  <a:ext uri="{FF2B5EF4-FFF2-40B4-BE49-F238E27FC236}">
                    <a16:creationId xmlns:a16="http://schemas.microsoft.com/office/drawing/2014/main" id="{9FC821B7-A1E8-E851-FD35-8BBDEABA6360}"/>
                  </a:ext>
                </a:extLst>
              </p14:cNvPr>
              <p14:cNvContentPartPr/>
              <p14:nvPr/>
            </p14:nvContentPartPr>
            <p14:xfrm>
              <a:off x="4899225" y="5269790"/>
              <a:ext cx="64800" cy="300240"/>
            </p14:xfrm>
          </p:contentPart>
        </mc:Choice>
        <mc:Fallback>
          <p:pic>
            <p:nvPicPr>
              <p:cNvPr id="30" name="Ink 29">
                <a:extLst>
                  <a:ext uri="{FF2B5EF4-FFF2-40B4-BE49-F238E27FC236}">
                    <a16:creationId xmlns:a16="http://schemas.microsoft.com/office/drawing/2014/main" id="{9FC821B7-A1E8-E851-FD35-8BBDEABA6360}"/>
                  </a:ext>
                </a:extLst>
              </p:cNvPr>
              <p:cNvPicPr/>
              <p:nvPr/>
            </p:nvPicPr>
            <p:blipFill>
              <a:blip r:embed="rId31"/>
              <a:stretch>
                <a:fillRect/>
              </a:stretch>
            </p:blipFill>
            <p:spPr>
              <a:xfrm>
                <a:off x="4890585" y="5260790"/>
                <a:ext cx="8244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104C2FF6-484D-9B15-4FBF-EF852F2EBF5A}"/>
                  </a:ext>
                </a:extLst>
              </p14:cNvPr>
              <p14:cNvContentPartPr/>
              <p14:nvPr/>
            </p14:nvContentPartPr>
            <p14:xfrm>
              <a:off x="4971945" y="5364110"/>
              <a:ext cx="391680" cy="184320"/>
            </p14:xfrm>
          </p:contentPart>
        </mc:Choice>
        <mc:Fallback>
          <p:pic>
            <p:nvPicPr>
              <p:cNvPr id="31" name="Ink 30">
                <a:extLst>
                  <a:ext uri="{FF2B5EF4-FFF2-40B4-BE49-F238E27FC236}">
                    <a16:creationId xmlns:a16="http://schemas.microsoft.com/office/drawing/2014/main" id="{104C2FF6-484D-9B15-4FBF-EF852F2EBF5A}"/>
                  </a:ext>
                </a:extLst>
              </p:cNvPr>
              <p:cNvPicPr/>
              <p:nvPr/>
            </p:nvPicPr>
            <p:blipFill>
              <a:blip r:embed="rId33"/>
              <a:stretch>
                <a:fillRect/>
              </a:stretch>
            </p:blipFill>
            <p:spPr>
              <a:xfrm>
                <a:off x="4962945" y="5355110"/>
                <a:ext cx="4093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2" name="Ink 31">
                <a:extLst>
                  <a:ext uri="{FF2B5EF4-FFF2-40B4-BE49-F238E27FC236}">
                    <a16:creationId xmlns:a16="http://schemas.microsoft.com/office/drawing/2014/main" id="{C397A5C5-9B69-4D45-C005-D2C79B44909B}"/>
                  </a:ext>
                </a:extLst>
              </p14:cNvPr>
              <p14:cNvContentPartPr/>
              <p14:nvPr/>
            </p14:nvContentPartPr>
            <p14:xfrm>
              <a:off x="5430585" y="5345750"/>
              <a:ext cx="324360" cy="194040"/>
            </p14:xfrm>
          </p:contentPart>
        </mc:Choice>
        <mc:Fallback>
          <p:pic>
            <p:nvPicPr>
              <p:cNvPr id="32" name="Ink 31">
                <a:extLst>
                  <a:ext uri="{FF2B5EF4-FFF2-40B4-BE49-F238E27FC236}">
                    <a16:creationId xmlns:a16="http://schemas.microsoft.com/office/drawing/2014/main" id="{C397A5C5-9B69-4D45-C005-D2C79B44909B}"/>
                  </a:ext>
                </a:extLst>
              </p:cNvPr>
              <p:cNvPicPr/>
              <p:nvPr/>
            </p:nvPicPr>
            <p:blipFill>
              <a:blip r:embed="rId35"/>
              <a:stretch>
                <a:fillRect/>
              </a:stretch>
            </p:blipFill>
            <p:spPr>
              <a:xfrm>
                <a:off x="5421585" y="5337110"/>
                <a:ext cx="3420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 name="Ink 32">
                <a:extLst>
                  <a:ext uri="{FF2B5EF4-FFF2-40B4-BE49-F238E27FC236}">
                    <a16:creationId xmlns:a16="http://schemas.microsoft.com/office/drawing/2014/main" id="{3BF920D2-E57E-39F4-990F-61C67E00FBD3}"/>
                  </a:ext>
                </a:extLst>
              </p14:cNvPr>
              <p14:cNvContentPartPr/>
              <p14:nvPr/>
            </p14:nvContentPartPr>
            <p14:xfrm>
              <a:off x="5794185" y="5269790"/>
              <a:ext cx="102960" cy="234360"/>
            </p14:xfrm>
          </p:contentPart>
        </mc:Choice>
        <mc:Fallback>
          <p:pic>
            <p:nvPicPr>
              <p:cNvPr id="33" name="Ink 32">
                <a:extLst>
                  <a:ext uri="{FF2B5EF4-FFF2-40B4-BE49-F238E27FC236}">
                    <a16:creationId xmlns:a16="http://schemas.microsoft.com/office/drawing/2014/main" id="{3BF920D2-E57E-39F4-990F-61C67E00FBD3}"/>
                  </a:ext>
                </a:extLst>
              </p:cNvPr>
              <p:cNvPicPr/>
              <p:nvPr/>
            </p:nvPicPr>
            <p:blipFill>
              <a:blip r:embed="rId37"/>
              <a:stretch>
                <a:fillRect/>
              </a:stretch>
            </p:blipFill>
            <p:spPr>
              <a:xfrm>
                <a:off x="5785185" y="5260790"/>
                <a:ext cx="1206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4" name="Ink 33">
                <a:extLst>
                  <a:ext uri="{FF2B5EF4-FFF2-40B4-BE49-F238E27FC236}">
                    <a16:creationId xmlns:a16="http://schemas.microsoft.com/office/drawing/2014/main" id="{C3DCE0CC-11C8-DA3D-F70D-2015F6E7C95F}"/>
                  </a:ext>
                </a:extLst>
              </p14:cNvPr>
              <p14:cNvContentPartPr/>
              <p14:nvPr/>
            </p14:nvContentPartPr>
            <p14:xfrm>
              <a:off x="5981385" y="5320190"/>
              <a:ext cx="453600" cy="200880"/>
            </p14:xfrm>
          </p:contentPart>
        </mc:Choice>
        <mc:Fallback>
          <p:pic>
            <p:nvPicPr>
              <p:cNvPr id="34" name="Ink 33">
                <a:extLst>
                  <a:ext uri="{FF2B5EF4-FFF2-40B4-BE49-F238E27FC236}">
                    <a16:creationId xmlns:a16="http://schemas.microsoft.com/office/drawing/2014/main" id="{C3DCE0CC-11C8-DA3D-F70D-2015F6E7C95F}"/>
                  </a:ext>
                </a:extLst>
              </p:cNvPr>
              <p:cNvPicPr/>
              <p:nvPr/>
            </p:nvPicPr>
            <p:blipFill>
              <a:blip r:embed="rId39"/>
              <a:stretch>
                <a:fillRect/>
              </a:stretch>
            </p:blipFill>
            <p:spPr>
              <a:xfrm>
                <a:off x="5972745" y="5311550"/>
                <a:ext cx="471240" cy="218520"/>
              </a:xfrm>
              <a:prstGeom prst="rect">
                <a:avLst/>
              </a:prstGeom>
            </p:spPr>
          </p:pic>
        </mc:Fallback>
      </mc:AlternateContent>
      <p:grpSp>
        <p:nvGrpSpPr>
          <p:cNvPr id="40" name="Group 39">
            <a:extLst>
              <a:ext uri="{FF2B5EF4-FFF2-40B4-BE49-F238E27FC236}">
                <a16:creationId xmlns:a16="http://schemas.microsoft.com/office/drawing/2014/main" id="{9454595D-D9EB-DE94-9C35-4FD949E2275E}"/>
              </a:ext>
            </a:extLst>
          </p:cNvPr>
          <p:cNvGrpSpPr/>
          <p:nvPr/>
        </p:nvGrpSpPr>
        <p:grpSpPr>
          <a:xfrm>
            <a:off x="401025" y="2361710"/>
            <a:ext cx="1334160" cy="1703520"/>
            <a:chOff x="401025" y="2361710"/>
            <a:chExt cx="1334160" cy="1703520"/>
          </a:xfrm>
        </p:grpSpPr>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B8873242-D705-1CAD-F77F-833938030D94}"/>
                    </a:ext>
                  </a:extLst>
                </p14:cNvPr>
                <p14:cNvContentPartPr/>
                <p14:nvPr/>
              </p14:nvContentPartPr>
              <p14:xfrm>
                <a:off x="581745" y="2361710"/>
                <a:ext cx="310680" cy="443160"/>
              </p14:xfrm>
            </p:contentPart>
          </mc:Choice>
          <mc:Fallback>
            <p:pic>
              <p:nvPicPr>
                <p:cNvPr id="22" name="Ink 21">
                  <a:extLst>
                    <a:ext uri="{FF2B5EF4-FFF2-40B4-BE49-F238E27FC236}">
                      <a16:creationId xmlns:a16="http://schemas.microsoft.com/office/drawing/2014/main" id="{B8873242-D705-1CAD-F77F-833938030D94}"/>
                    </a:ext>
                  </a:extLst>
                </p:cNvPr>
                <p:cNvPicPr/>
                <p:nvPr/>
              </p:nvPicPr>
              <p:blipFill>
                <a:blip r:embed="rId41"/>
                <a:stretch>
                  <a:fillRect/>
                </a:stretch>
              </p:blipFill>
              <p:spPr>
                <a:xfrm>
                  <a:off x="572745" y="2353070"/>
                  <a:ext cx="32832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49D9D5A9-5C4B-6126-989D-6BB04712ED14}"/>
                    </a:ext>
                  </a:extLst>
                </p14:cNvPr>
                <p14:cNvContentPartPr/>
                <p14:nvPr/>
              </p14:nvContentPartPr>
              <p14:xfrm>
                <a:off x="968745" y="2375390"/>
                <a:ext cx="766440" cy="358920"/>
              </p14:xfrm>
            </p:contentPart>
          </mc:Choice>
          <mc:Fallback>
            <p:pic>
              <p:nvPicPr>
                <p:cNvPr id="23" name="Ink 22">
                  <a:extLst>
                    <a:ext uri="{FF2B5EF4-FFF2-40B4-BE49-F238E27FC236}">
                      <a16:creationId xmlns:a16="http://schemas.microsoft.com/office/drawing/2014/main" id="{49D9D5A9-5C4B-6126-989D-6BB04712ED14}"/>
                    </a:ext>
                  </a:extLst>
                </p:cNvPr>
                <p:cNvPicPr/>
                <p:nvPr/>
              </p:nvPicPr>
              <p:blipFill>
                <a:blip r:embed="rId43"/>
                <a:stretch>
                  <a:fillRect/>
                </a:stretch>
              </p:blipFill>
              <p:spPr>
                <a:xfrm>
                  <a:off x="959745" y="2366750"/>
                  <a:ext cx="78408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6" name="Ink 35">
                  <a:extLst>
                    <a:ext uri="{FF2B5EF4-FFF2-40B4-BE49-F238E27FC236}">
                      <a16:creationId xmlns:a16="http://schemas.microsoft.com/office/drawing/2014/main" id="{55F62F85-61BC-5125-796F-D192B9EB68CB}"/>
                    </a:ext>
                  </a:extLst>
                </p14:cNvPr>
                <p14:cNvContentPartPr/>
                <p14:nvPr/>
              </p14:nvContentPartPr>
              <p14:xfrm>
                <a:off x="1052985" y="2929790"/>
                <a:ext cx="150840" cy="525240"/>
              </p14:xfrm>
            </p:contentPart>
          </mc:Choice>
          <mc:Fallback>
            <p:pic>
              <p:nvPicPr>
                <p:cNvPr id="36" name="Ink 35">
                  <a:extLst>
                    <a:ext uri="{FF2B5EF4-FFF2-40B4-BE49-F238E27FC236}">
                      <a16:creationId xmlns:a16="http://schemas.microsoft.com/office/drawing/2014/main" id="{55F62F85-61BC-5125-796F-D192B9EB68CB}"/>
                    </a:ext>
                  </a:extLst>
                </p:cNvPr>
                <p:cNvPicPr/>
                <p:nvPr/>
              </p:nvPicPr>
              <p:blipFill>
                <a:blip r:embed="rId45"/>
                <a:stretch>
                  <a:fillRect/>
                </a:stretch>
              </p:blipFill>
              <p:spPr>
                <a:xfrm>
                  <a:off x="1043985" y="2920790"/>
                  <a:ext cx="168480" cy="542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7" name="Ink 36">
                  <a:extLst>
                    <a:ext uri="{FF2B5EF4-FFF2-40B4-BE49-F238E27FC236}">
                      <a16:creationId xmlns:a16="http://schemas.microsoft.com/office/drawing/2014/main" id="{008F25C3-12EC-F268-5807-B2AD35A84C5A}"/>
                    </a:ext>
                  </a:extLst>
                </p14:cNvPr>
                <p14:cNvContentPartPr/>
                <p14:nvPr/>
              </p14:nvContentPartPr>
              <p14:xfrm>
                <a:off x="979905" y="3340190"/>
                <a:ext cx="115920" cy="176040"/>
              </p14:xfrm>
            </p:contentPart>
          </mc:Choice>
          <mc:Fallback>
            <p:pic>
              <p:nvPicPr>
                <p:cNvPr id="37" name="Ink 36">
                  <a:extLst>
                    <a:ext uri="{FF2B5EF4-FFF2-40B4-BE49-F238E27FC236}">
                      <a16:creationId xmlns:a16="http://schemas.microsoft.com/office/drawing/2014/main" id="{008F25C3-12EC-F268-5807-B2AD35A84C5A}"/>
                    </a:ext>
                  </a:extLst>
                </p:cNvPr>
                <p:cNvPicPr/>
                <p:nvPr/>
              </p:nvPicPr>
              <p:blipFill>
                <a:blip r:embed="rId47"/>
                <a:stretch>
                  <a:fillRect/>
                </a:stretch>
              </p:blipFill>
              <p:spPr>
                <a:xfrm>
                  <a:off x="971265" y="3331190"/>
                  <a:ext cx="1335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8" name="Ink 37">
                  <a:extLst>
                    <a:ext uri="{FF2B5EF4-FFF2-40B4-BE49-F238E27FC236}">
                      <a16:creationId xmlns:a16="http://schemas.microsoft.com/office/drawing/2014/main" id="{A5A9DB6B-384D-3941-30A5-4EB544D47276}"/>
                    </a:ext>
                  </a:extLst>
                </p14:cNvPr>
                <p14:cNvContentPartPr/>
                <p14:nvPr/>
              </p14:nvContentPartPr>
              <p14:xfrm>
                <a:off x="401025" y="3682910"/>
                <a:ext cx="223560" cy="382320"/>
              </p14:xfrm>
            </p:contentPart>
          </mc:Choice>
          <mc:Fallback>
            <p:pic>
              <p:nvPicPr>
                <p:cNvPr id="38" name="Ink 37">
                  <a:extLst>
                    <a:ext uri="{FF2B5EF4-FFF2-40B4-BE49-F238E27FC236}">
                      <a16:creationId xmlns:a16="http://schemas.microsoft.com/office/drawing/2014/main" id="{A5A9DB6B-384D-3941-30A5-4EB544D47276}"/>
                    </a:ext>
                  </a:extLst>
                </p:cNvPr>
                <p:cNvPicPr/>
                <p:nvPr/>
              </p:nvPicPr>
              <p:blipFill>
                <a:blip r:embed="rId49"/>
                <a:stretch>
                  <a:fillRect/>
                </a:stretch>
              </p:blipFill>
              <p:spPr>
                <a:xfrm>
                  <a:off x="392025" y="3674270"/>
                  <a:ext cx="24120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9" name="Ink 38">
                  <a:extLst>
                    <a:ext uri="{FF2B5EF4-FFF2-40B4-BE49-F238E27FC236}">
                      <a16:creationId xmlns:a16="http://schemas.microsoft.com/office/drawing/2014/main" id="{F16FB5EB-6D50-B76E-600C-44E51600C684}"/>
                    </a:ext>
                  </a:extLst>
                </p14:cNvPr>
                <p14:cNvContentPartPr/>
                <p14:nvPr/>
              </p14:nvContentPartPr>
              <p14:xfrm>
                <a:off x="671745" y="3528830"/>
                <a:ext cx="809280" cy="362880"/>
              </p14:xfrm>
            </p:contentPart>
          </mc:Choice>
          <mc:Fallback>
            <p:pic>
              <p:nvPicPr>
                <p:cNvPr id="39" name="Ink 38">
                  <a:extLst>
                    <a:ext uri="{FF2B5EF4-FFF2-40B4-BE49-F238E27FC236}">
                      <a16:creationId xmlns:a16="http://schemas.microsoft.com/office/drawing/2014/main" id="{F16FB5EB-6D50-B76E-600C-44E51600C684}"/>
                    </a:ext>
                  </a:extLst>
                </p:cNvPr>
                <p:cNvPicPr/>
                <p:nvPr/>
              </p:nvPicPr>
              <p:blipFill>
                <a:blip r:embed="rId51"/>
                <a:stretch>
                  <a:fillRect/>
                </a:stretch>
              </p:blipFill>
              <p:spPr>
                <a:xfrm>
                  <a:off x="663105" y="3519830"/>
                  <a:ext cx="826920" cy="380520"/>
                </a:xfrm>
                <a:prstGeom prst="rect">
                  <a:avLst/>
                </a:prstGeom>
              </p:spPr>
            </p:pic>
          </mc:Fallback>
        </mc:AlternateContent>
      </p:grpSp>
      <p:grpSp>
        <p:nvGrpSpPr>
          <p:cNvPr id="65" name="Group 64">
            <a:extLst>
              <a:ext uri="{FF2B5EF4-FFF2-40B4-BE49-F238E27FC236}">
                <a16:creationId xmlns:a16="http://schemas.microsoft.com/office/drawing/2014/main" id="{9235C45D-FAC1-CEA9-4CB8-8D063B6339C2}"/>
              </a:ext>
            </a:extLst>
          </p:cNvPr>
          <p:cNvGrpSpPr/>
          <p:nvPr/>
        </p:nvGrpSpPr>
        <p:grpSpPr>
          <a:xfrm>
            <a:off x="2643825" y="2169110"/>
            <a:ext cx="3385440" cy="2842920"/>
            <a:chOff x="2643825" y="2169110"/>
            <a:chExt cx="3385440" cy="2842920"/>
          </a:xfrm>
        </p:grpSpPr>
        <mc:AlternateContent xmlns:mc="http://schemas.openxmlformats.org/markup-compatibility/2006">
          <mc:Choice xmlns:p14="http://schemas.microsoft.com/office/powerpoint/2010/main" Requires="p14">
            <p:contentPart p14:bwMode="auto" r:id="rId52">
              <p14:nvContentPartPr>
                <p14:cNvPr id="16" name="Ink 15">
                  <a:extLst>
                    <a:ext uri="{FF2B5EF4-FFF2-40B4-BE49-F238E27FC236}">
                      <a16:creationId xmlns:a16="http://schemas.microsoft.com/office/drawing/2014/main" id="{5CCE4E44-2B68-05C5-7D43-41BA92324A80}"/>
                    </a:ext>
                  </a:extLst>
                </p14:cNvPr>
                <p14:cNvContentPartPr/>
                <p14:nvPr/>
              </p14:nvContentPartPr>
              <p14:xfrm>
                <a:off x="3244665" y="4446110"/>
                <a:ext cx="261720" cy="356040"/>
              </p14:xfrm>
            </p:contentPart>
          </mc:Choice>
          <mc:Fallback>
            <p:pic>
              <p:nvPicPr>
                <p:cNvPr id="16" name="Ink 15">
                  <a:extLst>
                    <a:ext uri="{FF2B5EF4-FFF2-40B4-BE49-F238E27FC236}">
                      <a16:creationId xmlns:a16="http://schemas.microsoft.com/office/drawing/2014/main" id="{5CCE4E44-2B68-05C5-7D43-41BA92324A80}"/>
                    </a:ext>
                  </a:extLst>
                </p:cNvPr>
                <p:cNvPicPr/>
                <p:nvPr/>
              </p:nvPicPr>
              <p:blipFill>
                <a:blip r:embed="rId53"/>
                <a:stretch>
                  <a:fillRect/>
                </a:stretch>
              </p:blipFill>
              <p:spPr>
                <a:xfrm>
                  <a:off x="3236025" y="4437470"/>
                  <a:ext cx="27936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7" name="Ink 16">
                  <a:extLst>
                    <a:ext uri="{FF2B5EF4-FFF2-40B4-BE49-F238E27FC236}">
                      <a16:creationId xmlns:a16="http://schemas.microsoft.com/office/drawing/2014/main" id="{5C963D15-38DC-79E0-1AF9-4C806B98BD84}"/>
                    </a:ext>
                  </a:extLst>
                </p14:cNvPr>
                <p14:cNvContentPartPr/>
                <p14:nvPr/>
              </p14:nvContentPartPr>
              <p14:xfrm>
                <a:off x="3515025" y="4469150"/>
                <a:ext cx="313200" cy="262800"/>
              </p14:xfrm>
            </p:contentPart>
          </mc:Choice>
          <mc:Fallback>
            <p:pic>
              <p:nvPicPr>
                <p:cNvPr id="17" name="Ink 16">
                  <a:extLst>
                    <a:ext uri="{FF2B5EF4-FFF2-40B4-BE49-F238E27FC236}">
                      <a16:creationId xmlns:a16="http://schemas.microsoft.com/office/drawing/2014/main" id="{5C963D15-38DC-79E0-1AF9-4C806B98BD84}"/>
                    </a:ext>
                  </a:extLst>
                </p:cNvPr>
                <p:cNvPicPr/>
                <p:nvPr/>
              </p:nvPicPr>
              <p:blipFill>
                <a:blip r:embed="rId55"/>
                <a:stretch>
                  <a:fillRect/>
                </a:stretch>
              </p:blipFill>
              <p:spPr>
                <a:xfrm>
                  <a:off x="3506385" y="4460510"/>
                  <a:ext cx="3308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8" name="Ink 17">
                  <a:extLst>
                    <a:ext uri="{FF2B5EF4-FFF2-40B4-BE49-F238E27FC236}">
                      <a16:creationId xmlns:a16="http://schemas.microsoft.com/office/drawing/2014/main" id="{7716C80A-241A-ADC3-4C3A-3576838AFC2D}"/>
                    </a:ext>
                  </a:extLst>
                </p14:cNvPr>
                <p14:cNvContentPartPr/>
                <p14:nvPr/>
              </p14:nvContentPartPr>
              <p14:xfrm>
                <a:off x="3778545" y="4562390"/>
                <a:ext cx="285840" cy="130320"/>
              </p14:xfrm>
            </p:contentPart>
          </mc:Choice>
          <mc:Fallback>
            <p:pic>
              <p:nvPicPr>
                <p:cNvPr id="18" name="Ink 17">
                  <a:extLst>
                    <a:ext uri="{FF2B5EF4-FFF2-40B4-BE49-F238E27FC236}">
                      <a16:creationId xmlns:a16="http://schemas.microsoft.com/office/drawing/2014/main" id="{7716C80A-241A-ADC3-4C3A-3576838AFC2D}"/>
                    </a:ext>
                  </a:extLst>
                </p:cNvPr>
                <p:cNvPicPr/>
                <p:nvPr/>
              </p:nvPicPr>
              <p:blipFill>
                <a:blip r:embed="rId57"/>
                <a:stretch>
                  <a:fillRect/>
                </a:stretch>
              </p:blipFill>
              <p:spPr>
                <a:xfrm>
                  <a:off x="3769905" y="4553390"/>
                  <a:ext cx="3034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 name="Ink 18">
                  <a:extLst>
                    <a:ext uri="{FF2B5EF4-FFF2-40B4-BE49-F238E27FC236}">
                      <a16:creationId xmlns:a16="http://schemas.microsoft.com/office/drawing/2014/main" id="{FAAA76C9-30E8-2779-6A59-944FF4439D63}"/>
                    </a:ext>
                  </a:extLst>
                </p14:cNvPr>
                <p14:cNvContentPartPr/>
                <p14:nvPr/>
              </p14:nvContentPartPr>
              <p14:xfrm>
                <a:off x="4147545" y="4553030"/>
                <a:ext cx="158400" cy="379440"/>
              </p14:xfrm>
            </p:contentPart>
          </mc:Choice>
          <mc:Fallback>
            <p:pic>
              <p:nvPicPr>
                <p:cNvPr id="19" name="Ink 18">
                  <a:extLst>
                    <a:ext uri="{FF2B5EF4-FFF2-40B4-BE49-F238E27FC236}">
                      <a16:creationId xmlns:a16="http://schemas.microsoft.com/office/drawing/2014/main" id="{FAAA76C9-30E8-2779-6A59-944FF4439D63}"/>
                    </a:ext>
                  </a:extLst>
                </p:cNvPr>
                <p:cNvPicPr/>
                <p:nvPr/>
              </p:nvPicPr>
              <p:blipFill>
                <a:blip r:embed="rId59"/>
                <a:stretch>
                  <a:fillRect/>
                </a:stretch>
              </p:blipFill>
              <p:spPr>
                <a:xfrm>
                  <a:off x="4138905" y="4544390"/>
                  <a:ext cx="17604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0" name="Ink 19">
                  <a:extLst>
                    <a:ext uri="{FF2B5EF4-FFF2-40B4-BE49-F238E27FC236}">
                      <a16:creationId xmlns:a16="http://schemas.microsoft.com/office/drawing/2014/main" id="{524A4DFF-9FF3-1091-FB0F-31D125F75A2D}"/>
                    </a:ext>
                  </a:extLst>
                </p14:cNvPr>
                <p14:cNvContentPartPr/>
                <p14:nvPr/>
              </p14:nvContentPartPr>
              <p14:xfrm>
                <a:off x="4430505" y="4583990"/>
                <a:ext cx="612720" cy="428040"/>
              </p14:xfrm>
            </p:contentPart>
          </mc:Choice>
          <mc:Fallback>
            <p:pic>
              <p:nvPicPr>
                <p:cNvPr id="20" name="Ink 19">
                  <a:extLst>
                    <a:ext uri="{FF2B5EF4-FFF2-40B4-BE49-F238E27FC236}">
                      <a16:creationId xmlns:a16="http://schemas.microsoft.com/office/drawing/2014/main" id="{524A4DFF-9FF3-1091-FB0F-31D125F75A2D}"/>
                    </a:ext>
                  </a:extLst>
                </p:cNvPr>
                <p:cNvPicPr/>
                <p:nvPr/>
              </p:nvPicPr>
              <p:blipFill>
                <a:blip r:embed="rId61"/>
                <a:stretch>
                  <a:fillRect/>
                </a:stretch>
              </p:blipFill>
              <p:spPr>
                <a:xfrm>
                  <a:off x="4421505" y="4575350"/>
                  <a:ext cx="63036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2DA232E8-23AB-A443-09DD-32B05FA23A5A}"/>
                    </a:ext>
                  </a:extLst>
                </p14:cNvPr>
                <p14:cNvContentPartPr/>
                <p14:nvPr/>
              </p14:nvContentPartPr>
              <p14:xfrm>
                <a:off x="2715105" y="4157030"/>
                <a:ext cx="108720" cy="193320"/>
              </p14:xfrm>
            </p:contentPart>
          </mc:Choice>
          <mc:Fallback>
            <p:pic>
              <p:nvPicPr>
                <p:cNvPr id="41" name="Ink 40">
                  <a:extLst>
                    <a:ext uri="{FF2B5EF4-FFF2-40B4-BE49-F238E27FC236}">
                      <a16:creationId xmlns:a16="http://schemas.microsoft.com/office/drawing/2014/main" id="{2DA232E8-23AB-A443-09DD-32B05FA23A5A}"/>
                    </a:ext>
                  </a:extLst>
                </p:cNvPr>
                <p:cNvPicPr/>
                <p:nvPr/>
              </p:nvPicPr>
              <p:blipFill>
                <a:blip r:embed="rId63"/>
                <a:stretch>
                  <a:fillRect/>
                </a:stretch>
              </p:blipFill>
              <p:spPr>
                <a:xfrm>
                  <a:off x="2706465" y="4148030"/>
                  <a:ext cx="1263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7103687D-6C56-FF3D-9716-623978188445}"/>
                    </a:ext>
                  </a:extLst>
                </p14:cNvPr>
                <p14:cNvContentPartPr/>
                <p14:nvPr/>
              </p14:nvContentPartPr>
              <p14:xfrm>
                <a:off x="2750385" y="4267550"/>
                <a:ext cx="56160" cy="24840"/>
              </p14:xfrm>
            </p:contentPart>
          </mc:Choice>
          <mc:Fallback>
            <p:pic>
              <p:nvPicPr>
                <p:cNvPr id="42" name="Ink 41">
                  <a:extLst>
                    <a:ext uri="{FF2B5EF4-FFF2-40B4-BE49-F238E27FC236}">
                      <a16:creationId xmlns:a16="http://schemas.microsoft.com/office/drawing/2014/main" id="{7103687D-6C56-FF3D-9716-623978188445}"/>
                    </a:ext>
                  </a:extLst>
                </p:cNvPr>
                <p:cNvPicPr/>
                <p:nvPr/>
              </p:nvPicPr>
              <p:blipFill>
                <a:blip r:embed="rId65"/>
                <a:stretch>
                  <a:fillRect/>
                </a:stretch>
              </p:blipFill>
              <p:spPr>
                <a:xfrm>
                  <a:off x="2741745" y="4258550"/>
                  <a:ext cx="738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8CABF0E3-23A9-D211-D65F-6C99399730F5}"/>
                    </a:ext>
                  </a:extLst>
                </p14:cNvPr>
                <p14:cNvContentPartPr/>
                <p14:nvPr/>
              </p14:nvContentPartPr>
              <p14:xfrm>
                <a:off x="2912745" y="4130750"/>
                <a:ext cx="120960" cy="209880"/>
              </p14:xfrm>
            </p:contentPart>
          </mc:Choice>
          <mc:Fallback>
            <p:pic>
              <p:nvPicPr>
                <p:cNvPr id="43" name="Ink 42">
                  <a:extLst>
                    <a:ext uri="{FF2B5EF4-FFF2-40B4-BE49-F238E27FC236}">
                      <a16:creationId xmlns:a16="http://schemas.microsoft.com/office/drawing/2014/main" id="{8CABF0E3-23A9-D211-D65F-6C99399730F5}"/>
                    </a:ext>
                  </a:extLst>
                </p:cNvPr>
                <p:cNvPicPr/>
                <p:nvPr/>
              </p:nvPicPr>
              <p:blipFill>
                <a:blip r:embed="rId67"/>
                <a:stretch>
                  <a:fillRect/>
                </a:stretch>
              </p:blipFill>
              <p:spPr>
                <a:xfrm>
                  <a:off x="2904105" y="4122110"/>
                  <a:ext cx="1386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376EA7A8-00A8-C450-AFB6-63D38E1A3738}"/>
                    </a:ext>
                  </a:extLst>
                </p14:cNvPr>
                <p14:cNvContentPartPr/>
                <p14:nvPr/>
              </p14:nvContentPartPr>
              <p14:xfrm>
                <a:off x="2959185" y="4258190"/>
                <a:ext cx="90720" cy="15480"/>
              </p14:xfrm>
            </p:contentPart>
          </mc:Choice>
          <mc:Fallback>
            <p:pic>
              <p:nvPicPr>
                <p:cNvPr id="44" name="Ink 43">
                  <a:extLst>
                    <a:ext uri="{FF2B5EF4-FFF2-40B4-BE49-F238E27FC236}">
                      <a16:creationId xmlns:a16="http://schemas.microsoft.com/office/drawing/2014/main" id="{376EA7A8-00A8-C450-AFB6-63D38E1A3738}"/>
                    </a:ext>
                  </a:extLst>
                </p:cNvPr>
                <p:cNvPicPr/>
                <p:nvPr/>
              </p:nvPicPr>
              <p:blipFill>
                <a:blip r:embed="rId69"/>
                <a:stretch>
                  <a:fillRect/>
                </a:stretch>
              </p:blipFill>
              <p:spPr>
                <a:xfrm>
                  <a:off x="2950185" y="4249550"/>
                  <a:ext cx="108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C5EDAD41-E230-AA5F-AF5F-5575AFC9278C}"/>
                    </a:ext>
                  </a:extLst>
                </p14:cNvPr>
                <p14:cNvContentPartPr/>
                <p14:nvPr/>
              </p14:nvContentPartPr>
              <p14:xfrm>
                <a:off x="3475425" y="4156670"/>
                <a:ext cx="97200" cy="165600"/>
              </p14:xfrm>
            </p:contentPart>
          </mc:Choice>
          <mc:Fallback>
            <p:pic>
              <p:nvPicPr>
                <p:cNvPr id="45" name="Ink 44">
                  <a:extLst>
                    <a:ext uri="{FF2B5EF4-FFF2-40B4-BE49-F238E27FC236}">
                      <a16:creationId xmlns:a16="http://schemas.microsoft.com/office/drawing/2014/main" id="{C5EDAD41-E230-AA5F-AF5F-5575AFC9278C}"/>
                    </a:ext>
                  </a:extLst>
                </p:cNvPr>
                <p:cNvPicPr/>
                <p:nvPr/>
              </p:nvPicPr>
              <p:blipFill>
                <a:blip r:embed="rId71"/>
                <a:stretch>
                  <a:fillRect/>
                </a:stretch>
              </p:blipFill>
              <p:spPr>
                <a:xfrm>
                  <a:off x="3466785" y="4147670"/>
                  <a:ext cx="1148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2F65CDCB-393F-4844-B37B-B6968EE9550B}"/>
                    </a:ext>
                  </a:extLst>
                </p14:cNvPr>
                <p14:cNvContentPartPr/>
                <p14:nvPr/>
              </p14:nvContentPartPr>
              <p14:xfrm>
                <a:off x="3579105" y="4165670"/>
                <a:ext cx="31680" cy="145440"/>
              </p14:xfrm>
            </p:contentPart>
          </mc:Choice>
          <mc:Fallback>
            <p:pic>
              <p:nvPicPr>
                <p:cNvPr id="46" name="Ink 45">
                  <a:extLst>
                    <a:ext uri="{FF2B5EF4-FFF2-40B4-BE49-F238E27FC236}">
                      <a16:creationId xmlns:a16="http://schemas.microsoft.com/office/drawing/2014/main" id="{2F65CDCB-393F-4844-B37B-B6968EE9550B}"/>
                    </a:ext>
                  </a:extLst>
                </p:cNvPr>
                <p:cNvPicPr/>
                <p:nvPr/>
              </p:nvPicPr>
              <p:blipFill>
                <a:blip r:embed="rId73"/>
                <a:stretch>
                  <a:fillRect/>
                </a:stretch>
              </p:blipFill>
              <p:spPr>
                <a:xfrm>
                  <a:off x="3570465" y="4156670"/>
                  <a:ext cx="493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950D3523-D44D-6FE1-EBBF-E17D9D1C0A5C}"/>
                    </a:ext>
                  </a:extLst>
                </p14:cNvPr>
                <p14:cNvContentPartPr/>
                <p14:nvPr/>
              </p14:nvContentPartPr>
              <p14:xfrm>
                <a:off x="3610785" y="4178990"/>
                <a:ext cx="119160" cy="131040"/>
              </p14:xfrm>
            </p:contentPart>
          </mc:Choice>
          <mc:Fallback>
            <p:pic>
              <p:nvPicPr>
                <p:cNvPr id="47" name="Ink 46">
                  <a:extLst>
                    <a:ext uri="{FF2B5EF4-FFF2-40B4-BE49-F238E27FC236}">
                      <a16:creationId xmlns:a16="http://schemas.microsoft.com/office/drawing/2014/main" id="{950D3523-D44D-6FE1-EBBF-E17D9D1C0A5C}"/>
                    </a:ext>
                  </a:extLst>
                </p:cNvPr>
                <p:cNvPicPr/>
                <p:nvPr/>
              </p:nvPicPr>
              <p:blipFill>
                <a:blip r:embed="rId75"/>
                <a:stretch>
                  <a:fillRect/>
                </a:stretch>
              </p:blipFill>
              <p:spPr>
                <a:xfrm>
                  <a:off x="3601785" y="4169990"/>
                  <a:ext cx="1368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22A101E2-4DF8-05A5-A677-B55AF69244B8}"/>
                    </a:ext>
                  </a:extLst>
                </p14:cNvPr>
                <p14:cNvContentPartPr/>
                <p14:nvPr/>
              </p14:nvContentPartPr>
              <p14:xfrm>
                <a:off x="4198665" y="4170710"/>
                <a:ext cx="40680" cy="140040"/>
              </p14:xfrm>
            </p:contentPart>
          </mc:Choice>
          <mc:Fallback>
            <p:pic>
              <p:nvPicPr>
                <p:cNvPr id="48" name="Ink 47">
                  <a:extLst>
                    <a:ext uri="{FF2B5EF4-FFF2-40B4-BE49-F238E27FC236}">
                      <a16:creationId xmlns:a16="http://schemas.microsoft.com/office/drawing/2014/main" id="{22A101E2-4DF8-05A5-A677-B55AF69244B8}"/>
                    </a:ext>
                  </a:extLst>
                </p:cNvPr>
                <p:cNvPicPr/>
                <p:nvPr/>
              </p:nvPicPr>
              <p:blipFill>
                <a:blip r:embed="rId77"/>
                <a:stretch>
                  <a:fillRect/>
                </a:stretch>
              </p:blipFill>
              <p:spPr>
                <a:xfrm>
                  <a:off x="4190025" y="4161710"/>
                  <a:ext cx="583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00C1F293-BF31-1E90-57E7-FBC9210E1F09}"/>
                    </a:ext>
                  </a:extLst>
                </p14:cNvPr>
                <p14:cNvContentPartPr/>
                <p14:nvPr/>
              </p14:nvContentPartPr>
              <p14:xfrm>
                <a:off x="4093545" y="4153790"/>
                <a:ext cx="218520" cy="165600"/>
              </p14:xfrm>
            </p:contentPart>
          </mc:Choice>
          <mc:Fallback>
            <p:pic>
              <p:nvPicPr>
                <p:cNvPr id="49" name="Ink 48">
                  <a:extLst>
                    <a:ext uri="{FF2B5EF4-FFF2-40B4-BE49-F238E27FC236}">
                      <a16:creationId xmlns:a16="http://schemas.microsoft.com/office/drawing/2014/main" id="{00C1F293-BF31-1E90-57E7-FBC9210E1F09}"/>
                    </a:ext>
                  </a:extLst>
                </p:cNvPr>
                <p:cNvPicPr/>
                <p:nvPr/>
              </p:nvPicPr>
              <p:blipFill>
                <a:blip r:embed="rId79"/>
                <a:stretch>
                  <a:fillRect/>
                </a:stretch>
              </p:blipFill>
              <p:spPr>
                <a:xfrm>
                  <a:off x="4084905" y="4144790"/>
                  <a:ext cx="2361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id="{BA3003BC-ABD8-2BDD-7EEF-31B9FAFFF710}"/>
                    </a:ext>
                  </a:extLst>
                </p14:cNvPr>
                <p14:cNvContentPartPr/>
                <p14:nvPr/>
              </p14:nvContentPartPr>
              <p14:xfrm>
                <a:off x="4384785" y="4207790"/>
                <a:ext cx="109800" cy="133920"/>
              </p14:xfrm>
            </p:contentPart>
          </mc:Choice>
          <mc:Fallback>
            <p:pic>
              <p:nvPicPr>
                <p:cNvPr id="50" name="Ink 49">
                  <a:extLst>
                    <a:ext uri="{FF2B5EF4-FFF2-40B4-BE49-F238E27FC236}">
                      <a16:creationId xmlns:a16="http://schemas.microsoft.com/office/drawing/2014/main" id="{BA3003BC-ABD8-2BDD-7EEF-31B9FAFFF710}"/>
                    </a:ext>
                  </a:extLst>
                </p:cNvPr>
                <p:cNvPicPr/>
                <p:nvPr/>
              </p:nvPicPr>
              <p:blipFill>
                <a:blip r:embed="rId81"/>
                <a:stretch>
                  <a:fillRect/>
                </a:stretch>
              </p:blipFill>
              <p:spPr>
                <a:xfrm>
                  <a:off x="4376145" y="4199150"/>
                  <a:ext cx="1274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6A5B76EC-E1E3-2F10-87F4-FCC08C968C57}"/>
                    </a:ext>
                  </a:extLst>
                </p14:cNvPr>
                <p14:cNvContentPartPr/>
                <p14:nvPr/>
              </p14:nvContentPartPr>
              <p14:xfrm>
                <a:off x="5001465" y="4170350"/>
                <a:ext cx="150480" cy="181080"/>
              </p14:xfrm>
            </p:contentPart>
          </mc:Choice>
          <mc:Fallback>
            <p:pic>
              <p:nvPicPr>
                <p:cNvPr id="53" name="Ink 52">
                  <a:extLst>
                    <a:ext uri="{FF2B5EF4-FFF2-40B4-BE49-F238E27FC236}">
                      <a16:creationId xmlns:a16="http://schemas.microsoft.com/office/drawing/2014/main" id="{6A5B76EC-E1E3-2F10-87F4-FCC08C968C57}"/>
                    </a:ext>
                  </a:extLst>
                </p:cNvPr>
                <p:cNvPicPr/>
                <p:nvPr/>
              </p:nvPicPr>
              <p:blipFill>
                <a:blip r:embed="rId83"/>
                <a:stretch>
                  <a:fillRect/>
                </a:stretch>
              </p:blipFill>
              <p:spPr>
                <a:xfrm>
                  <a:off x="4992825" y="4161710"/>
                  <a:ext cx="1681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5472D583-68E6-D667-4E47-01CB21AEE50A}"/>
                    </a:ext>
                  </a:extLst>
                </p14:cNvPr>
                <p14:cNvContentPartPr/>
                <p14:nvPr/>
              </p14:nvContentPartPr>
              <p14:xfrm>
                <a:off x="5218185" y="4172510"/>
                <a:ext cx="155160" cy="209520"/>
              </p14:xfrm>
            </p:contentPart>
          </mc:Choice>
          <mc:Fallback>
            <p:pic>
              <p:nvPicPr>
                <p:cNvPr id="54" name="Ink 53">
                  <a:extLst>
                    <a:ext uri="{FF2B5EF4-FFF2-40B4-BE49-F238E27FC236}">
                      <a16:creationId xmlns:a16="http://schemas.microsoft.com/office/drawing/2014/main" id="{5472D583-68E6-D667-4E47-01CB21AEE50A}"/>
                    </a:ext>
                  </a:extLst>
                </p:cNvPr>
                <p:cNvPicPr/>
                <p:nvPr/>
              </p:nvPicPr>
              <p:blipFill>
                <a:blip r:embed="rId85"/>
                <a:stretch>
                  <a:fillRect/>
                </a:stretch>
              </p:blipFill>
              <p:spPr>
                <a:xfrm>
                  <a:off x="5209185" y="4163870"/>
                  <a:ext cx="1728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A7424B11-D1CE-1D5F-D0C3-2435D6EA2F94}"/>
                    </a:ext>
                  </a:extLst>
                </p14:cNvPr>
                <p14:cNvContentPartPr/>
                <p14:nvPr/>
              </p14:nvContentPartPr>
              <p14:xfrm>
                <a:off x="5226105" y="4297430"/>
                <a:ext cx="133560" cy="13680"/>
              </p14:xfrm>
            </p:contentPart>
          </mc:Choice>
          <mc:Fallback>
            <p:pic>
              <p:nvPicPr>
                <p:cNvPr id="55" name="Ink 54">
                  <a:extLst>
                    <a:ext uri="{FF2B5EF4-FFF2-40B4-BE49-F238E27FC236}">
                      <a16:creationId xmlns:a16="http://schemas.microsoft.com/office/drawing/2014/main" id="{A7424B11-D1CE-1D5F-D0C3-2435D6EA2F94}"/>
                    </a:ext>
                  </a:extLst>
                </p:cNvPr>
                <p:cNvPicPr/>
                <p:nvPr/>
              </p:nvPicPr>
              <p:blipFill>
                <a:blip r:embed="rId87"/>
                <a:stretch>
                  <a:fillRect/>
                </a:stretch>
              </p:blipFill>
              <p:spPr>
                <a:xfrm>
                  <a:off x="5217105" y="4288790"/>
                  <a:ext cx="1512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6" name="Ink 55">
                  <a:extLst>
                    <a:ext uri="{FF2B5EF4-FFF2-40B4-BE49-F238E27FC236}">
                      <a16:creationId xmlns:a16="http://schemas.microsoft.com/office/drawing/2014/main" id="{BA422A74-3481-DE84-1B09-6E4E1FB60A09}"/>
                    </a:ext>
                  </a:extLst>
                </p14:cNvPr>
                <p14:cNvContentPartPr/>
                <p14:nvPr/>
              </p14:nvContentPartPr>
              <p14:xfrm>
                <a:off x="5528505" y="4357190"/>
                <a:ext cx="4320" cy="12240"/>
              </p14:xfrm>
            </p:contentPart>
          </mc:Choice>
          <mc:Fallback>
            <p:pic>
              <p:nvPicPr>
                <p:cNvPr id="56" name="Ink 55">
                  <a:extLst>
                    <a:ext uri="{FF2B5EF4-FFF2-40B4-BE49-F238E27FC236}">
                      <a16:creationId xmlns:a16="http://schemas.microsoft.com/office/drawing/2014/main" id="{BA422A74-3481-DE84-1B09-6E4E1FB60A09}"/>
                    </a:ext>
                  </a:extLst>
                </p:cNvPr>
                <p:cNvPicPr/>
                <p:nvPr/>
              </p:nvPicPr>
              <p:blipFill>
                <a:blip r:embed="rId89"/>
                <a:stretch>
                  <a:fillRect/>
                </a:stretch>
              </p:blipFill>
              <p:spPr>
                <a:xfrm>
                  <a:off x="5519865" y="4348190"/>
                  <a:ext cx="219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7" name="Ink 56">
                  <a:extLst>
                    <a:ext uri="{FF2B5EF4-FFF2-40B4-BE49-F238E27FC236}">
                      <a16:creationId xmlns:a16="http://schemas.microsoft.com/office/drawing/2014/main" id="{BB011A8A-3538-FD3C-23A7-79E3AE2D2427}"/>
                    </a:ext>
                  </a:extLst>
                </p14:cNvPr>
                <p14:cNvContentPartPr/>
                <p14:nvPr/>
              </p14:nvContentPartPr>
              <p14:xfrm>
                <a:off x="5700585" y="4357190"/>
                <a:ext cx="140400" cy="4680"/>
              </p14:xfrm>
            </p:contentPart>
          </mc:Choice>
          <mc:Fallback>
            <p:pic>
              <p:nvPicPr>
                <p:cNvPr id="57" name="Ink 56">
                  <a:extLst>
                    <a:ext uri="{FF2B5EF4-FFF2-40B4-BE49-F238E27FC236}">
                      <a16:creationId xmlns:a16="http://schemas.microsoft.com/office/drawing/2014/main" id="{BB011A8A-3538-FD3C-23A7-79E3AE2D2427}"/>
                    </a:ext>
                  </a:extLst>
                </p:cNvPr>
                <p:cNvPicPr/>
                <p:nvPr/>
              </p:nvPicPr>
              <p:blipFill>
                <a:blip r:embed="rId91"/>
                <a:stretch>
                  <a:fillRect/>
                </a:stretch>
              </p:blipFill>
              <p:spPr>
                <a:xfrm>
                  <a:off x="5691945" y="4348190"/>
                  <a:ext cx="15804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8606F4BA-D91B-863A-8E5F-EDA3971924DD}"/>
                    </a:ext>
                  </a:extLst>
                </p14:cNvPr>
                <p14:cNvContentPartPr/>
                <p14:nvPr/>
              </p14:nvContentPartPr>
              <p14:xfrm>
                <a:off x="6027465" y="4357190"/>
                <a:ext cx="1800" cy="2160"/>
              </p14:xfrm>
            </p:contentPart>
          </mc:Choice>
          <mc:Fallback>
            <p:pic>
              <p:nvPicPr>
                <p:cNvPr id="58" name="Ink 57">
                  <a:extLst>
                    <a:ext uri="{FF2B5EF4-FFF2-40B4-BE49-F238E27FC236}">
                      <a16:creationId xmlns:a16="http://schemas.microsoft.com/office/drawing/2014/main" id="{8606F4BA-D91B-863A-8E5F-EDA3971924DD}"/>
                    </a:ext>
                  </a:extLst>
                </p:cNvPr>
                <p:cNvPicPr/>
                <p:nvPr/>
              </p:nvPicPr>
              <p:blipFill>
                <a:blip r:embed="rId93"/>
                <a:stretch>
                  <a:fillRect/>
                </a:stretch>
              </p:blipFill>
              <p:spPr>
                <a:xfrm>
                  <a:off x="6018465" y="4348190"/>
                  <a:ext cx="194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04D65F83-FE3D-C6C5-F0E8-858163E7486A}"/>
                    </a:ext>
                  </a:extLst>
                </p14:cNvPr>
                <p14:cNvContentPartPr/>
                <p14:nvPr/>
              </p14:nvContentPartPr>
              <p14:xfrm>
                <a:off x="2643825" y="3191150"/>
                <a:ext cx="29160" cy="770400"/>
              </p14:xfrm>
            </p:contentPart>
          </mc:Choice>
          <mc:Fallback>
            <p:pic>
              <p:nvPicPr>
                <p:cNvPr id="60" name="Ink 59">
                  <a:extLst>
                    <a:ext uri="{FF2B5EF4-FFF2-40B4-BE49-F238E27FC236}">
                      <a16:creationId xmlns:a16="http://schemas.microsoft.com/office/drawing/2014/main" id="{04D65F83-FE3D-C6C5-F0E8-858163E7486A}"/>
                    </a:ext>
                  </a:extLst>
                </p:cNvPr>
                <p:cNvPicPr/>
                <p:nvPr/>
              </p:nvPicPr>
              <p:blipFill>
                <a:blip r:embed="rId95"/>
                <a:stretch>
                  <a:fillRect/>
                </a:stretch>
              </p:blipFill>
              <p:spPr>
                <a:xfrm>
                  <a:off x="2635185" y="3182150"/>
                  <a:ext cx="46800" cy="788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002C91ED-591B-D45A-0CB9-62B1F5D550D8}"/>
                    </a:ext>
                  </a:extLst>
                </p14:cNvPr>
                <p14:cNvContentPartPr/>
                <p14:nvPr/>
              </p14:nvContentPartPr>
              <p14:xfrm>
                <a:off x="2649225" y="3135710"/>
                <a:ext cx="380520" cy="960480"/>
              </p14:xfrm>
            </p:contentPart>
          </mc:Choice>
          <mc:Fallback>
            <p:pic>
              <p:nvPicPr>
                <p:cNvPr id="61" name="Ink 60">
                  <a:extLst>
                    <a:ext uri="{FF2B5EF4-FFF2-40B4-BE49-F238E27FC236}">
                      <a16:creationId xmlns:a16="http://schemas.microsoft.com/office/drawing/2014/main" id="{002C91ED-591B-D45A-0CB9-62B1F5D550D8}"/>
                    </a:ext>
                  </a:extLst>
                </p:cNvPr>
                <p:cNvPicPr/>
                <p:nvPr/>
              </p:nvPicPr>
              <p:blipFill>
                <a:blip r:embed="rId97"/>
                <a:stretch>
                  <a:fillRect/>
                </a:stretch>
              </p:blipFill>
              <p:spPr>
                <a:xfrm>
                  <a:off x="2640225" y="3127070"/>
                  <a:ext cx="398160" cy="978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Ink 61">
                  <a:extLst>
                    <a:ext uri="{FF2B5EF4-FFF2-40B4-BE49-F238E27FC236}">
                      <a16:creationId xmlns:a16="http://schemas.microsoft.com/office/drawing/2014/main" id="{712BE3AF-4CE6-5B71-6977-55728ECF7DE4}"/>
                    </a:ext>
                  </a:extLst>
                </p14:cNvPr>
                <p14:cNvContentPartPr/>
                <p14:nvPr/>
              </p14:nvContentPartPr>
              <p14:xfrm>
                <a:off x="3332145" y="2607950"/>
                <a:ext cx="431640" cy="1376640"/>
              </p14:xfrm>
            </p:contentPart>
          </mc:Choice>
          <mc:Fallback>
            <p:pic>
              <p:nvPicPr>
                <p:cNvPr id="62" name="Ink 61">
                  <a:extLst>
                    <a:ext uri="{FF2B5EF4-FFF2-40B4-BE49-F238E27FC236}">
                      <a16:creationId xmlns:a16="http://schemas.microsoft.com/office/drawing/2014/main" id="{712BE3AF-4CE6-5B71-6977-55728ECF7DE4}"/>
                    </a:ext>
                  </a:extLst>
                </p:cNvPr>
                <p:cNvPicPr/>
                <p:nvPr/>
              </p:nvPicPr>
              <p:blipFill>
                <a:blip r:embed="rId99"/>
                <a:stretch>
                  <a:fillRect/>
                </a:stretch>
              </p:blipFill>
              <p:spPr>
                <a:xfrm>
                  <a:off x="3323505" y="2598950"/>
                  <a:ext cx="449280" cy="13942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3" name="Ink 62">
                  <a:extLst>
                    <a:ext uri="{FF2B5EF4-FFF2-40B4-BE49-F238E27FC236}">
                      <a16:creationId xmlns:a16="http://schemas.microsoft.com/office/drawing/2014/main" id="{CD0F3428-DC87-09A6-85A5-62A032B0B7A6}"/>
                    </a:ext>
                  </a:extLst>
                </p14:cNvPr>
                <p14:cNvContentPartPr/>
                <p14:nvPr/>
              </p14:nvContentPartPr>
              <p14:xfrm>
                <a:off x="4188945" y="3450710"/>
                <a:ext cx="228600" cy="487440"/>
              </p14:xfrm>
            </p:contentPart>
          </mc:Choice>
          <mc:Fallback>
            <p:pic>
              <p:nvPicPr>
                <p:cNvPr id="63" name="Ink 62">
                  <a:extLst>
                    <a:ext uri="{FF2B5EF4-FFF2-40B4-BE49-F238E27FC236}">
                      <a16:creationId xmlns:a16="http://schemas.microsoft.com/office/drawing/2014/main" id="{CD0F3428-DC87-09A6-85A5-62A032B0B7A6}"/>
                    </a:ext>
                  </a:extLst>
                </p:cNvPr>
                <p:cNvPicPr/>
                <p:nvPr/>
              </p:nvPicPr>
              <p:blipFill>
                <a:blip r:embed="rId101"/>
                <a:stretch>
                  <a:fillRect/>
                </a:stretch>
              </p:blipFill>
              <p:spPr>
                <a:xfrm>
                  <a:off x="4180305" y="3442070"/>
                  <a:ext cx="24624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4" name="Ink 63">
                  <a:extLst>
                    <a:ext uri="{FF2B5EF4-FFF2-40B4-BE49-F238E27FC236}">
                      <a16:creationId xmlns:a16="http://schemas.microsoft.com/office/drawing/2014/main" id="{D978A53C-0AD3-8F34-5011-EDB164CC7550}"/>
                    </a:ext>
                  </a:extLst>
                </p14:cNvPr>
                <p14:cNvContentPartPr/>
                <p14:nvPr/>
              </p14:nvContentPartPr>
              <p14:xfrm>
                <a:off x="4898505" y="2169110"/>
                <a:ext cx="870480" cy="1797120"/>
              </p14:xfrm>
            </p:contentPart>
          </mc:Choice>
          <mc:Fallback>
            <p:pic>
              <p:nvPicPr>
                <p:cNvPr id="64" name="Ink 63">
                  <a:extLst>
                    <a:ext uri="{FF2B5EF4-FFF2-40B4-BE49-F238E27FC236}">
                      <a16:creationId xmlns:a16="http://schemas.microsoft.com/office/drawing/2014/main" id="{D978A53C-0AD3-8F34-5011-EDB164CC7550}"/>
                    </a:ext>
                  </a:extLst>
                </p:cNvPr>
                <p:cNvPicPr/>
                <p:nvPr/>
              </p:nvPicPr>
              <p:blipFill>
                <a:blip r:embed="rId103"/>
                <a:stretch>
                  <a:fillRect/>
                </a:stretch>
              </p:blipFill>
              <p:spPr>
                <a:xfrm>
                  <a:off x="4889505" y="2160470"/>
                  <a:ext cx="888120" cy="1814760"/>
                </a:xfrm>
                <a:prstGeom prst="rect">
                  <a:avLst/>
                </a:prstGeom>
              </p:spPr>
            </p:pic>
          </mc:Fallback>
        </mc:AlternateContent>
      </p:grpSp>
    </p:spTree>
    <p:extLst>
      <p:ext uri="{BB962C8B-B14F-4D97-AF65-F5344CB8AC3E}">
        <p14:creationId xmlns:p14="http://schemas.microsoft.com/office/powerpoint/2010/main" val="2318916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ALP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693045"/>
          </a:xfrm>
          <a:prstGeom prst="rect">
            <a:avLst/>
          </a:prstGeom>
        </p:spPr>
        <p:txBody>
          <a:bodyPr wrap="square">
            <a:spAutoFit/>
          </a:bodyPr>
          <a:lstStyle/>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extract key information to understand the current situation or identify a root cause. The way the data is presented is crucial for giving them the insights they need to take the right action.</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a way to analyze data step by step from different perspectives, investigate a root cause through drilldown, and act on transactional content within one page.</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In addition to the filtered dataset, users need to see the impact of their filter settings in a chart (visual filter).</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switch between integrated chart and table views (hybrid view).</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see the impact of their action on a global key performance indicator (KPI).</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find and act on relevant items out of a large set of items by searching, filtering, sorting, grouping, drilling down, and slicing and dicing.</a:t>
            </a:r>
          </a:p>
        </p:txBody>
      </p:sp>
    </p:spTree>
    <p:extLst>
      <p:ext uri="{BB962C8B-B14F-4D97-AF65-F5344CB8AC3E}">
        <p14:creationId xmlns:p14="http://schemas.microsoft.com/office/powerpoint/2010/main" val="86487586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Overview Page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554545"/>
          </a:xfrm>
          <a:prstGeom prst="rect">
            <a:avLst/>
          </a:prstGeom>
        </p:spPr>
        <p:txBody>
          <a:bodyPr wrap="square">
            <a:spAutoFit/>
          </a:bodyPr>
          <a:lstStyle/>
          <a:p>
            <a:pPr algn="l"/>
            <a:r>
              <a:rPr lang="en-US" sz="1600" b="0" i="0" dirty="0">
                <a:solidFill>
                  <a:srgbClr val="333333"/>
                </a:solidFill>
                <a:effectLst/>
                <a:latin typeface="72" panose="020B0503030000000003" pitchFamily="34" charset="0"/>
              </a:rPr>
              <a:t>The overview page (OVP) is a data-driven SAP Fiori app type and floorplan that provides all the information a user needs in a single page, based on the user’s specific domain or role. It allows the user to focus on the most important tasks, and view, filter, and react to information quickly.</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Each task or topic is represented by a card (or content container). The overview page acts as a UI framework for organizing multiple cards on a single page.</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The overview page is based on </a:t>
            </a:r>
            <a:r>
              <a:rPr lang="en-US" sz="1600" b="0" i="0" u="sng" dirty="0">
                <a:solidFill>
                  <a:srgbClr val="427CAC"/>
                </a:solidFill>
                <a:effectLst/>
                <a:latin typeface="72" panose="020B0503030000000003" pitchFamily="34" charset="0"/>
              </a:rPr>
              <a:t>SAP Fiori elements</a:t>
            </a:r>
            <a:r>
              <a:rPr lang="en-US" sz="1600" b="0" i="0" dirty="0">
                <a:solidFill>
                  <a:srgbClr val="333333"/>
                </a:solidFill>
                <a:effectLst/>
                <a:latin typeface="72" panose="020B0503030000000003" pitchFamily="34" charset="0"/>
              </a:rPr>
              <a:t> technology, and uses annotated views of app data, meaning that the app content can be tailored to the domain or role. Different types of card allow you to visualize information in an attractive and efficient way.</a:t>
            </a:r>
          </a:p>
        </p:txBody>
      </p:sp>
      <p:pic>
        <p:nvPicPr>
          <p:cNvPr id="2050" name="Picture 2" descr="Overview page">
            <a:extLst>
              <a:ext uri="{FF2B5EF4-FFF2-40B4-BE49-F238E27FC236}">
                <a16:creationId xmlns:a16="http://schemas.microsoft.com/office/drawing/2014/main" id="{FE447D01-E89B-5C7E-5760-F678D04014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2887" y="3433714"/>
            <a:ext cx="5027936" cy="319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1625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provide an entry-level view of content related to a</a:t>
            </a:r>
            <a:r>
              <a:rPr lang="en-US" sz="1800" b="1" i="0" dirty="0">
                <a:solidFill>
                  <a:srgbClr val="333333"/>
                </a:solidFill>
                <a:effectLst/>
                <a:latin typeface="72" panose="020B0503030000000003" pitchFamily="34" charset="0"/>
              </a:rPr>
              <a:t> specific domain or role</a:t>
            </a:r>
            <a:r>
              <a:rPr lang="en-US" sz="1800" b="0" i="0" dirty="0">
                <a:solidFill>
                  <a:srgbClr val="333333"/>
                </a:solidFill>
                <a:effectLst/>
                <a:latin typeface="72" panose="020B0503030000000003" pitchFamily="34" charset="0"/>
              </a:rPr>
              <a:t>.</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Users needs to filter and react to </a:t>
            </a:r>
            <a:r>
              <a:rPr lang="en-US" sz="1800" b="1" i="0" dirty="0">
                <a:solidFill>
                  <a:srgbClr val="333333"/>
                </a:solidFill>
                <a:effectLst/>
                <a:latin typeface="72" panose="020B0503030000000003" pitchFamily="34" charset="0"/>
              </a:rPr>
              <a:t>information from at least two different applications </a:t>
            </a:r>
            <a:r>
              <a:rPr lang="en-US" sz="1800" b="0" i="0" dirty="0">
                <a:solidFill>
                  <a:srgbClr val="333333"/>
                </a:solidFill>
                <a:effectLst/>
                <a:latin typeface="72" panose="020B0503030000000003" pitchFamily="34" charset="0"/>
              </a:rPr>
              <a:t>to complete their role-specific tasks.</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offer </a:t>
            </a:r>
            <a:r>
              <a:rPr lang="en-US" sz="1800" b="1" i="0" dirty="0">
                <a:solidFill>
                  <a:srgbClr val="333333"/>
                </a:solidFill>
                <a:effectLst/>
                <a:latin typeface="72" panose="020B0503030000000003" pitchFamily="34" charset="0"/>
              </a:rPr>
              <a:t>different information formats</a:t>
            </a:r>
            <a:r>
              <a:rPr lang="en-US" sz="1800" b="0" i="0" dirty="0">
                <a:solidFill>
                  <a:srgbClr val="333333"/>
                </a:solidFill>
                <a:effectLst/>
                <a:latin typeface="72" panose="020B0503030000000003" pitchFamily="34" charset="0"/>
              </a:rPr>
              <a:t> (such as charts, lists, and tables) on a single page.</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plan to have </a:t>
            </a:r>
            <a:r>
              <a:rPr lang="en-US" sz="1800" b="1" i="0" dirty="0">
                <a:solidFill>
                  <a:srgbClr val="333333"/>
                </a:solidFill>
                <a:effectLst/>
                <a:latin typeface="72" panose="020B0503030000000003" pitchFamily="34" charset="0"/>
              </a:rPr>
              <a:t>at least three cards</a:t>
            </a:r>
            <a:r>
              <a:rPr lang="en-US" sz="1800" b="0" i="0" dirty="0">
                <a:solidFill>
                  <a:srgbClr val="333333"/>
                </a:solidFill>
                <a:effectLst/>
                <a:latin typeface="72" panose="020B0503030000000003" pitchFamily="34" charset="0"/>
              </a:rPr>
              <a:t>. These cards should not all be of the same type.</a:t>
            </a:r>
          </a:p>
        </p:txBody>
      </p:sp>
    </p:spTree>
    <p:extLst>
      <p:ext uri="{BB962C8B-B14F-4D97-AF65-F5344CB8AC3E}">
        <p14:creationId xmlns:p14="http://schemas.microsoft.com/office/powerpoint/2010/main" val="138441415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08</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10287</TotalTime>
  <Words>2736</Words>
  <Application>Microsoft Office PowerPoint</Application>
  <PresentationFormat>Custom</PresentationFormat>
  <Paragraphs>221</Paragraphs>
  <Slides>33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72</vt:lpstr>
      <vt:lpstr>Arial</vt:lpstr>
      <vt:lpstr>Arial Black</vt:lpstr>
      <vt:lpstr>Arial Bold</vt:lpstr>
      <vt:lpstr>Calibri</vt:lpstr>
      <vt:lpstr>Cooper Black</vt:lpstr>
      <vt:lpstr>Patua One</vt:lpstr>
      <vt:lpstr>Office Theme</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Introduction – Flexible Service Consumption</vt:lpstr>
      <vt:lpstr>Introduction to Scenario &amp; Flow</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Enabling Status with Icon</vt:lpstr>
      <vt:lpstr>Working with Analytic List Page</vt:lpstr>
      <vt:lpstr>PowerPoint Presentation</vt:lpstr>
      <vt:lpstr>When to use ALP</vt:lpstr>
      <vt:lpstr>Working with Overview Page (OVP)</vt:lpstr>
      <vt:lpstr>When to use OVP</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323</cp:revision>
  <dcterms:created xsi:type="dcterms:W3CDTF">2013-09-12T13:05:01Z</dcterms:created>
  <dcterms:modified xsi:type="dcterms:W3CDTF">2022-10-20T07:41:27Z</dcterms:modified>
</cp:coreProperties>
</file>